
<file path=[Content_Types].xml><?xml version="1.0" encoding="utf-8"?>
<Types xmlns="http://schemas.openxmlformats.org/package/2006/content-types">
  <Default Extension="xml" ContentType="application/xml"/>
  <Default Extension="wmf" ContentType="image/x-wmf"/>
  <Default Extension="jpeg" ContentType="image/jpeg"/>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7" r:id="rId2"/>
    <p:sldMasterId id="2147483653" r:id="rId3"/>
  </p:sldMasterIdLst>
  <p:notesMasterIdLst>
    <p:notesMasterId r:id="rId5"/>
  </p:notesMasterIdLst>
  <p:sldIdLst>
    <p:sldId id="256" r:id="rId4"/>
  </p:sldIdLst>
  <p:sldSz cx="51206400" cy="32918400"/>
  <p:notesSz cx="6858000" cy="9144000"/>
  <p:defaultTextStyle>
    <a:defPPr>
      <a:defRPr lang="en-US"/>
    </a:defPPr>
    <a:lvl1pPr algn="l" defTabSz="5014913" rtl="0" fontAlgn="base">
      <a:spcBef>
        <a:spcPct val="0"/>
      </a:spcBef>
      <a:spcAft>
        <a:spcPct val="0"/>
      </a:spcAft>
      <a:defRPr sz="9800" kern="1200">
        <a:solidFill>
          <a:schemeClr val="tx1"/>
        </a:solidFill>
        <a:latin typeface="Calibri" pitchFamily="34" charset="0"/>
        <a:ea typeface="+mn-ea"/>
        <a:cs typeface="Arial" charset="0"/>
      </a:defRPr>
    </a:lvl1pPr>
    <a:lvl2pPr marL="2506663" indent="-2049463" algn="l" defTabSz="5014913" rtl="0" fontAlgn="base">
      <a:spcBef>
        <a:spcPct val="0"/>
      </a:spcBef>
      <a:spcAft>
        <a:spcPct val="0"/>
      </a:spcAft>
      <a:defRPr sz="9800" kern="1200">
        <a:solidFill>
          <a:schemeClr val="tx1"/>
        </a:solidFill>
        <a:latin typeface="Calibri" pitchFamily="34" charset="0"/>
        <a:ea typeface="+mn-ea"/>
        <a:cs typeface="Arial" charset="0"/>
      </a:defRPr>
    </a:lvl2pPr>
    <a:lvl3pPr marL="5014913" indent="-4100513" algn="l" defTabSz="5014913" rtl="0" fontAlgn="base">
      <a:spcBef>
        <a:spcPct val="0"/>
      </a:spcBef>
      <a:spcAft>
        <a:spcPct val="0"/>
      </a:spcAft>
      <a:defRPr sz="9800" kern="1200">
        <a:solidFill>
          <a:schemeClr val="tx1"/>
        </a:solidFill>
        <a:latin typeface="Calibri" pitchFamily="34" charset="0"/>
        <a:ea typeface="+mn-ea"/>
        <a:cs typeface="Arial" charset="0"/>
      </a:defRPr>
    </a:lvl3pPr>
    <a:lvl4pPr marL="7523163" indent="-6151563" algn="l" defTabSz="5014913" rtl="0" fontAlgn="base">
      <a:spcBef>
        <a:spcPct val="0"/>
      </a:spcBef>
      <a:spcAft>
        <a:spcPct val="0"/>
      </a:spcAft>
      <a:defRPr sz="9800" kern="1200">
        <a:solidFill>
          <a:schemeClr val="tx1"/>
        </a:solidFill>
        <a:latin typeface="Calibri" pitchFamily="34" charset="0"/>
        <a:ea typeface="+mn-ea"/>
        <a:cs typeface="Arial" charset="0"/>
      </a:defRPr>
    </a:lvl4pPr>
    <a:lvl5pPr marL="10031413" indent="-8202613" algn="l" defTabSz="5014913" rtl="0" fontAlgn="base">
      <a:spcBef>
        <a:spcPct val="0"/>
      </a:spcBef>
      <a:spcAft>
        <a:spcPct val="0"/>
      </a:spcAft>
      <a:defRPr sz="9800" kern="1200">
        <a:solidFill>
          <a:schemeClr val="tx1"/>
        </a:solidFill>
        <a:latin typeface="Calibri" pitchFamily="34" charset="0"/>
        <a:ea typeface="+mn-ea"/>
        <a:cs typeface="Arial" charset="0"/>
      </a:defRPr>
    </a:lvl5pPr>
    <a:lvl6pPr marL="2286000" algn="l" defTabSz="914400" rtl="0" eaLnBrk="1" latinLnBrk="0" hangingPunct="1">
      <a:defRPr sz="9800" kern="1200">
        <a:solidFill>
          <a:schemeClr val="tx1"/>
        </a:solidFill>
        <a:latin typeface="Calibri" pitchFamily="34" charset="0"/>
        <a:ea typeface="+mn-ea"/>
        <a:cs typeface="Arial" charset="0"/>
      </a:defRPr>
    </a:lvl6pPr>
    <a:lvl7pPr marL="2743200" algn="l" defTabSz="914400" rtl="0" eaLnBrk="1" latinLnBrk="0" hangingPunct="1">
      <a:defRPr sz="9800" kern="1200">
        <a:solidFill>
          <a:schemeClr val="tx1"/>
        </a:solidFill>
        <a:latin typeface="Calibri" pitchFamily="34" charset="0"/>
        <a:ea typeface="+mn-ea"/>
        <a:cs typeface="Arial" charset="0"/>
      </a:defRPr>
    </a:lvl7pPr>
    <a:lvl8pPr marL="3200400" algn="l" defTabSz="914400" rtl="0" eaLnBrk="1" latinLnBrk="0" hangingPunct="1">
      <a:defRPr sz="9800" kern="1200">
        <a:solidFill>
          <a:schemeClr val="tx1"/>
        </a:solidFill>
        <a:latin typeface="Calibri" pitchFamily="34" charset="0"/>
        <a:ea typeface="+mn-ea"/>
        <a:cs typeface="Arial" charset="0"/>
      </a:defRPr>
    </a:lvl8pPr>
    <a:lvl9pPr marL="3657600" algn="l" defTabSz="914400" rtl="0" eaLnBrk="1" latinLnBrk="0" hangingPunct="1">
      <a:defRPr sz="9800" kern="1200">
        <a:solidFill>
          <a:schemeClr val="tx1"/>
        </a:solidFill>
        <a:latin typeface="Calibri" pitchFamily="34" charset="0"/>
        <a:ea typeface="+mn-ea"/>
        <a:cs typeface="Arial" charset="0"/>
      </a:defRPr>
    </a:lvl9pPr>
  </p:defaultTextStyle>
  <p:extLst>
    <p:ext uri="{EFAFB233-063F-42B5-8137-9DF3F51BA10A}">
      <p15:sldGuideLst xmlns:p15="http://schemas.microsoft.com/office/powerpoint/2012/main">
        <p15:guide id="1" orient="horz" pos="3422">
          <p15:clr>
            <a:srgbClr val="A4A3A4"/>
          </p15:clr>
        </p15:guide>
        <p15:guide id="2" orient="horz" pos="288">
          <p15:clr>
            <a:srgbClr val="A4A3A4"/>
          </p15:clr>
        </p15:guide>
        <p15:guide id="3" orient="horz" pos="20160">
          <p15:clr>
            <a:srgbClr val="A4A3A4"/>
          </p15:clr>
        </p15:guide>
        <p15:guide id="4" orient="horz">
          <p15:clr>
            <a:srgbClr val="A4A3A4"/>
          </p15:clr>
        </p15:guide>
        <p15:guide id="5" pos="678">
          <p15:clr>
            <a:srgbClr val="A4A3A4"/>
          </p15:clr>
        </p15:guide>
        <p15:guide id="6" pos="315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4274"/>
    <a:srgbClr val="E3E9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51" autoAdjust="0"/>
    <p:restoredTop sz="94674" autoAdjust="0"/>
  </p:normalViewPr>
  <p:slideViewPr>
    <p:cSldViewPr snapToGrid="0" snapToObjects="1" showGuides="1">
      <p:cViewPr>
        <p:scale>
          <a:sx n="45" d="100"/>
          <a:sy n="45" d="100"/>
        </p:scale>
        <p:origin x="-3312" y="-1312"/>
      </p:cViewPr>
      <p:guideLst>
        <p:guide orient="horz" pos="3422"/>
        <p:guide orient="horz" pos="288"/>
        <p:guide orient="horz" pos="20160"/>
        <p:guide orient="horz"/>
        <p:guide pos="678"/>
        <p:guide pos="315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wmf"/><Relationship Id="rId4" Type="http://schemas.openxmlformats.org/officeDocument/2006/relationships/image" Target="../media/image4.wmf"/><Relationship Id="rId1" Type="http://schemas.openxmlformats.org/officeDocument/2006/relationships/image" Target="../media/image1.wmf"/><Relationship Id="rId2" Type="http://schemas.openxmlformats.org/officeDocument/2006/relationships/image" Target="../media/image2.wmf"/></Relationships>
</file>

<file path=ppt/media/image1.wm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wmf>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5015886"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5015886" fontAlgn="auto">
              <a:spcBef>
                <a:spcPts val="0"/>
              </a:spcBef>
              <a:spcAft>
                <a:spcPts val="0"/>
              </a:spcAft>
              <a:defRPr sz="1200">
                <a:latin typeface="+mn-lt"/>
                <a:cs typeface="+mn-cs"/>
              </a:defRPr>
            </a:lvl1pPr>
          </a:lstStyle>
          <a:p>
            <a:pPr>
              <a:defRPr/>
            </a:pPr>
            <a:fld id="{B64766A8-2453-4D11-B0DC-C50DB852D1DA}" type="datetimeFigureOut">
              <a:rPr lang="en-US"/>
              <a:pPr>
                <a:defRPr/>
              </a:pPr>
              <a:t>3/15/17</a:t>
            </a:fld>
            <a:endParaRPr lang="en-US" dirty="0"/>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5015886"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5015886" fontAlgn="auto">
              <a:spcBef>
                <a:spcPts val="0"/>
              </a:spcBef>
              <a:spcAft>
                <a:spcPts val="0"/>
              </a:spcAft>
              <a:defRPr sz="1200">
                <a:latin typeface="+mn-lt"/>
                <a:cs typeface="+mn-cs"/>
              </a:defRPr>
            </a:lvl1pPr>
          </a:lstStyle>
          <a:p>
            <a:pPr>
              <a:defRPr/>
            </a:pPr>
            <a:fld id="{C864C5C9-8908-41AA-A679-DA3363EBEEDA}" type="slidenum">
              <a:rPr lang="en-US"/>
              <a:pPr>
                <a:defRPr/>
              </a:pPr>
              <a:t>‹#›</a:t>
            </a:fld>
            <a:endParaRPr lang="en-US" dirty="0"/>
          </a:p>
        </p:txBody>
      </p:sp>
    </p:spTree>
    <p:extLst>
      <p:ext uri="{BB962C8B-B14F-4D97-AF65-F5344CB8AC3E}">
        <p14:creationId xmlns:p14="http://schemas.microsoft.com/office/powerpoint/2010/main" val="2506986161"/>
      </p:ext>
    </p:extLst>
  </p:cSld>
  <p:clrMap bg1="lt1" tx1="dk1" bg2="lt2" tx2="dk2" accent1="accent1" accent2="accent2" accent3="accent3" accent4="accent4" accent5="accent5" accent6="accent6" hlink="hlink" folHlink="folHlink"/>
  <p:notesStyle>
    <a:lvl1pPr algn="l" defTabSz="5014913" rtl="0" eaLnBrk="0" fontAlgn="base" hangingPunct="0">
      <a:spcBef>
        <a:spcPct val="30000"/>
      </a:spcBef>
      <a:spcAft>
        <a:spcPct val="0"/>
      </a:spcAft>
      <a:defRPr sz="6600" kern="1200">
        <a:solidFill>
          <a:schemeClr val="tx1"/>
        </a:solidFill>
        <a:latin typeface="+mn-lt"/>
        <a:ea typeface="+mn-ea"/>
        <a:cs typeface="+mn-cs"/>
      </a:defRPr>
    </a:lvl1pPr>
    <a:lvl2pPr marL="2506663" algn="l" defTabSz="5014913" rtl="0" eaLnBrk="0" fontAlgn="base" hangingPunct="0">
      <a:spcBef>
        <a:spcPct val="30000"/>
      </a:spcBef>
      <a:spcAft>
        <a:spcPct val="0"/>
      </a:spcAft>
      <a:defRPr sz="6600" kern="1200">
        <a:solidFill>
          <a:schemeClr val="tx1"/>
        </a:solidFill>
        <a:latin typeface="+mn-lt"/>
        <a:ea typeface="+mn-ea"/>
        <a:cs typeface="+mn-cs"/>
      </a:defRPr>
    </a:lvl2pPr>
    <a:lvl3pPr marL="5014913" algn="l" defTabSz="5014913" rtl="0" eaLnBrk="0" fontAlgn="base" hangingPunct="0">
      <a:spcBef>
        <a:spcPct val="30000"/>
      </a:spcBef>
      <a:spcAft>
        <a:spcPct val="0"/>
      </a:spcAft>
      <a:defRPr sz="6600" kern="1200">
        <a:solidFill>
          <a:schemeClr val="tx1"/>
        </a:solidFill>
        <a:latin typeface="+mn-lt"/>
        <a:ea typeface="+mn-ea"/>
        <a:cs typeface="+mn-cs"/>
      </a:defRPr>
    </a:lvl3pPr>
    <a:lvl4pPr marL="7523163" algn="l" defTabSz="5014913" rtl="0" eaLnBrk="0" fontAlgn="base" hangingPunct="0">
      <a:spcBef>
        <a:spcPct val="30000"/>
      </a:spcBef>
      <a:spcAft>
        <a:spcPct val="0"/>
      </a:spcAft>
      <a:defRPr sz="6600" kern="1200">
        <a:solidFill>
          <a:schemeClr val="tx1"/>
        </a:solidFill>
        <a:latin typeface="+mn-lt"/>
        <a:ea typeface="+mn-ea"/>
        <a:cs typeface="+mn-cs"/>
      </a:defRPr>
    </a:lvl4pPr>
    <a:lvl5pPr marL="10031413" algn="l" defTabSz="5014913" rtl="0" eaLnBrk="0" fontAlgn="base" hangingPunct="0">
      <a:spcBef>
        <a:spcPct val="30000"/>
      </a:spcBef>
      <a:spcAft>
        <a:spcPct val="0"/>
      </a:spcAft>
      <a:defRPr sz="6600" kern="1200">
        <a:solidFill>
          <a:schemeClr val="tx1"/>
        </a:solidFill>
        <a:latin typeface="+mn-lt"/>
        <a:ea typeface="+mn-ea"/>
        <a:cs typeface="+mn-cs"/>
      </a:defRPr>
    </a:lvl5pPr>
    <a:lvl6pPr marL="12539716" algn="l" defTabSz="5015886" rtl="0" eaLnBrk="1" latinLnBrk="0" hangingPunct="1">
      <a:defRPr sz="6600" kern="1200">
        <a:solidFill>
          <a:schemeClr val="tx1"/>
        </a:solidFill>
        <a:latin typeface="+mn-lt"/>
        <a:ea typeface="+mn-ea"/>
        <a:cs typeface="+mn-cs"/>
      </a:defRPr>
    </a:lvl6pPr>
    <a:lvl7pPr marL="15047660" algn="l" defTabSz="5015886" rtl="0" eaLnBrk="1" latinLnBrk="0" hangingPunct="1">
      <a:defRPr sz="6600" kern="1200">
        <a:solidFill>
          <a:schemeClr val="tx1"/>
        </a:solidFill>
        <a:latin typeface="+mn-lt"/>
        <a:ea typeface="+mn-ea"/>
        <a:cs typeface="+mn-cs"/>
      </a:defRPr>
    </a:lvl7pPr>
    <a:lvl8pPr marL="17555602" algn="l" defTabSz="5015886" rtl="0" eaLnBrk="1" latinLnBrk="0" hangingPunct="1">
      <a:defRPr sz="6600" kern="1200">
        <a:solidFill>
          <a:schemeClr val="tx1"/>
        </a:solidFill>
        <a:latin typeface="+mn-lt"/>
        <a:ea typeface="+mn-ea"/>
        <a:cs typeface="+mn-cs"/>
      </a:defRPr>
    </a:lvl8pPr>
    <a:lvl9pPr marL="20063546" algn="l" defTabSz="5015886" rtl="0" eaLnBrk="1" latinLnBrk="0" hangingPunct="1">
      <a:defRPr sz="6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C864C5C9-8908-41AA-A679-DA3363EBEEDA}" type="slidenum">
              <a:rPr lang="en-US" smtClean="0"/>
              <a:pPr>
                <a:defRPr/>
              </a:pPr>
              <a:t>1</a:t>
            </a:fld>
            <a:endParaRPr lang="en-US" dirty="0"/>
          </a:p>
        </p:txBody>
      </p:sp>
    </p:spTree>
    <p:extLst>
      <p:ext uri="{BB962C8B-B14F-4D97-AF65-F5344CB8AC3E}">
        <p14:creationId xmlns:p14="http://schemas.microsoft.com/office/powerpoint/2010/main" val="3334758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54884" y="6420045"/>
            <a:ext cx="11732948"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 name="Text Placeholder 5"/>
          <p:cNvSpPr>
            <a:spLocks noGrp="1"/>
          </p:cNvSpPr>
          <p:nvPr>
            <p:ph type="body" sz="quarter" idx="11"/>
          </p:nvPr>
        </p:nvSpPr>
        <p:spPr>
          <a:xfrm>
            <a:off x="1076062" y="5507184"/>
            <a:ext cx="11723688" cy="857368"/>
          </a:xfrm>
          <a:prstGeom prst="rect">
            <a:avLst/>
          </a:prstGeom>
          <a:noFill/>
        </p:spPr>
        <p:txBody>
          <a:bodyPr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0" name="Text Placeholder 5"/>
          <p:cNvSpPr>
            <a:spLocks noGrp="1"/>
          </p:cNvSpPr>
          <p:nvPr>
            <p:ph type="body" sz="quarter" idx="20"/>
          </p:nvPr>
        </p:nvSpPr>
        <p:spPr>
          <a:xfrm>
            <a:off x="1076062" y="14461896"/>
            <a:ext cx="1172554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1" name="Text Placeholder 3"/>
          <p:cNvSpPr>
            <a:spLocks noGrp="1"/>
          </p:cNvSpPr>
          <p:nvPr>
            <p:ph type="body" sz="quarter" idx="21"/>
          </p:nvPr>
        </p:nvSpPr>
        <p:spPr>
          <a:xfrm>
            <a:off x="13518359" y="6412107"/>
            <a:ext cx="11723686"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2" name="Text Placeholder 5"/>
          <p:cNvSpPr>
            <a:spLocks noGrp="1"/>
          </p:cNvSpPr>
          <p:nvPr>
            <p:ph type="body" sz="quarter" idx="22"/>
          </p:nvPr>
        </p:nvSpPr>
        <p:spPr>
          <a:xfrm>
            <a:off x="13518358" y="5507184"/>
            <a:ext cx="11723688" cy="857368"/>
          </a:xfrm>
          <a:prstGeom prst="rect">
            <a:avLst/>
          </a:prstGeom>
          <a:noFill/>
        </p:spPr>
        <p:txBody>
          <a:bodyPr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3" name="Text Placeholder 3"/>
          <p:cNvSpPr>
            <a:spLocks noGrp="1"/>
          </p:cNvSpPr>
          <p:nvPr>
            <p:ph type="body" sz="quarter" idx="23"/>
          </p:nvPr>
        </p:nvSpPr>
        <p:spPr>
          <a:xfrm>
            <a:off x="25968063" y="6420045"/>
            <a:ext cx="11723686"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4" name="Text Placeholder 5"/>
          <p:cNvSpPr>
            <a:spLocks noGrp="1"/>
          </p:cNvSpPr>
          <p:nvPr>
            <p:ph type="body" sz="quarter" idx="24"/>
          </p:nvPr>
        </p:nvSpPr>
        <p:spPr>
          <a:xfrm>
            <a:off x="25958800" y="5507184"/>
            <a:ext cx="11734800" cy="857368"/>
          </a:xfrm>
          <a:prstGeom prst="rect">
            <a:avLst/>
          </a:prstGeom>
          <a:noFill/>
        </p:spPr>
        <p:txBody>
          <a:bodyPr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5" name="Text Placeholder 5"/>
          <p:cNvSpPr>
            <a:spLocks noGrp="1"/>
          </p:cNvSpPr>
          <p:nvPr>
            <p:ph type="body" sz="quarter" idx="25"/>
          </p:nvPr>
        </p:nvSpPr>
        <p:spPr>
          <a:xfrm>
            <a:off x="38414201" y="5507184"/>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6" name="Text Placeholder 3"/>
          <p:cNvSpPr>
            <a:spLocks noGrp="1"/>
          </p:cNvSpPr>
          <p:nvPr>
            <p:ph type="body" sz="quarter" idx="26"/>
          </p:nvPr>
        </p:nvSpPr>
        <p:spPr>
          <a:xfrm>
            <a:off x="38414201" y="6420045"/>
            <a:ext cx="1172152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7" name="Text Placeholder 5"/>
          <p:cNvSpPr>
            <a:spLocks noGrp="1"/>
          </p:cNvSpPr>
          <p:nvPr>
            <p:ph type="body" sz="quarter" idx="27"/>
          </p:nvPr>
        </p:nvSpPr>
        <p:spPr>
          <a:xfrm>
            <a:off x="38414201" y="14522120"/>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8" name="Text Placeholder 3"/>
          <p:cNvSpPr>
            <a:spLocks noGrp="1"/>
          </p:cNvSpPr>
          <p:nvPr>
            <p:ph type="body" sz="quarter" idx="28"/>
          </p:nvPr>
        </p:nvSpPr>
        <p:spPr>
          <a:xfrm>
            <a:off x="38411265" y="15427043"/>
            <a:ext cx="11727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9" name="Text Placeholder 5"/>
          <p:cNvSpPr>
            <a:spLocks noGrp="1"/>
          </p:cNvSpPr>
          <p:nvPr>
            <p:ph type="body" sz="quarter" idx="29"/>
          </p:nvPr>
        </p:nvSpPr>
        <p:spPr>
          <a:xfrm>
            <a:off x="38414201" y="25928784"/>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30" name="Text Placeholder 3"/>
          <p:cNvSpPr>
            <a:spLocks noGrp="1"/>
          </p:cNvSpPr>
          <p:nvPr>
            <p:ph type="body" sz="quarter" idx="30"/>
          </p:nvPr>
        </p:nvSpPr>
        <p:spPr>
          <a:xfrm>
            <a:off x="38411265" y="26833707"/>
            <a:ext cx="11727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0" name="Text Placeholder 3"/>
          <p:cNvSpPr>
            <a:spLocks noGrp="1"/>
          </p:cNvSpPr>
          <p:nvPr>
            <p:ph type="body" sz="quarter" idx="96"/>
          </p:nvPr>
        </p:nvSpPr>
        <p:spPr>
          <a:xfrm>
            <a:off x="1096448" y="15367193"/>
            <a:ext cx="11732948"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76" name="Text Placeholder 76"/>
          <p:cNvSpPr>
            <a:spLocks noGrp="1"/>
          </p:cNvSpPr>
          <p:nvPr>
            <p:ph type="body" sz="quarter" idx="150" hasCustomPrompt="1"/>
          </p:nvPr>
        </p:nvSpPr>
        <p:spPr>
          <a:xfrm>
            <a:off x="6733309" y="3318347"/>
            <a:ext cx="37739782"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77" name="Text Placeholder 76"/>
          <p:cNvSpPr>
            <a:spLocks noGrp="1"/>
          </p:cNvSpPr>
          <p:nvPr>
            <p:ph type="body" sz="quarter" idx="151" hasCustomPrompt="1"/>
          </p:nvPr>
        </p:nvSpPr>
        <p:spPr>
          <a:xfrm>
            <a:off x="6733309" y="2038187"/>
            <a:ext cx="37739782"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8" name="Text Placeholder 76"/>
          <p:cNvSpPr>
            <a:spLocks noGrp="1"/>
          </p:cNvSpPr>
          <p:nvPr>
            <p:ph type="body" sz="quarter" idx="153" hasCustomPrompt="1"/>
          </p:nvPr>
        </p:nvSpPr>
        <p:spPr>
          <a:xfrm>
            <a:off x="6733309" y="400213"/>
            <a:ext cx="37739782"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1348474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54885" y="6420045"/>
            <a:ext cx="1585649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 name="Text Placeholder 5"/>
          <p:cNvSpPr>
            <a:spLocks noGrp="1"/>
          </p:cNvSpPr>
          <p:nvPr>
            <p:ph type="body" sz="quarter" idx="11"/>
          </p:nvPr>
        </p:nvSpPr>
        <p:spPr>
          <a:xfrm>
            <a:off x="1076061" y="5515122"/>
            <a:ext cx="15835314"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19" name="Text Placeholder 3"/>
          <p:cNvSpPr>
            <a:spLocks noGrp="1"/>
          </p:cNvSpPr>
          <p:nvPr>
            <p:ph type="body" sz="quarter" idx="19"/>
          </p:nvPr>
        </p:nvSpPr>
        <p:spPr>
          <a:xfrm>
            <a:off x="1076061" y="18319649"/>
            <a:ext cx="1585834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0" name="Text Placeholder 5"/>
          <p:cNvSpPr>
            <a:spLocks noGrp="1"/>
          </p:cNvSpPr>
          <p:nvPr>
            <p:ph type="body" sz="quarter" idx="20"/>
          </p:nvPr>
        </p:nvSpPr>
        <p:spPr>
          <a:xfrm>
            <a:off x="1099092" y="17492356"/>
            <a:ext cx="15835312"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1" name="Text Placeholder 3"/>
          <p:cNvSpPr>
            <a:spLocks noGrp="1"/>
          </p:cNvSpPr>
          <p:nvPr>
            <p:ph type="body" sz="quarter" idx="21"/>
          </p:nvPr>
        </p:nvSpPr>
        <p:spPr>
          <a:xfrm>
            <a:off x="17679990" y="21674253"/>
            <a:ext cx="15833456"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2" name="Text Placeholder 5"/>
          <p:cNvSpPr>
            <a:spLocks noGrp="1"/>
          </p:cNvSpPr>
          <p:nvPr>
            <p:ph type="body" sz="quarter" idx="22"/>
          </p:nvPr>
        </p:nvSpPr>
        <p:spPr>
          <a:xfrm>
            <a:off x="17679990" y="20822790"/>
            <a:ext cx="15833456"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3" name="Text Placeholder 3"/>
          <p:cNvSpPr>
            <a:spLocks noGrp="1"/>
          </p:cNvSpPr>
          <p:nvPr>
            <p:ph type="body" sz="quarter" idx="23"/>
          </p:nvPr>
        </p:nvSpPr>
        <p:spPr>
          <a:xfrm>
            <a:off x="17689252" y="6420045"/>
            <a:ext cx="15833456"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4" name="Text Placeholder 5"/>
          <p:cNvSpPr>
            <a:spLocks noGrp="1"/>
          </p:cNvSpPr>
          <p:nvPr>
            <p:ph type="body" sz="quarter" idx="24"/>
          </p:nvPr>
        </p:nvSpPr>
        <p:spPr>
          <a:xfrm>
            <a:off x="17679989" y="5515122"/>
            <a:ext cx="15842722"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5" name="Text Placeholder 5"/>
          <p:cNvSpPr>
            <a:spLocks noGrp="1"/>
          </p:cNvSpPr>
          <p:nvPr>
            <p:ph type="body" sz="quarter" idx="25"/>
          </p:nvPr>
        </p:nvSpPr>
        <p:spPr>
          <a:xfrm>
            <a:off x="34295031" y="5515122"/>
            <a:ext cx="1583870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6" name="Text Placeholder 3"/>
          <p:cNvSpPr>
            <a:spLocks noGrp="1"/>
          </p:cNvSpPr>
          <p:nvPr>
            <p:ph type="body" sz="quarter" idx="26"/>
          </p:nvPr>
        </p:nvSpPr>
        <p:spPr>
          <a:xfrm>
            <a:off x="34295031" y="6420045"/>
            <a:ext cx="1583870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7" name="Text Placeholder 5"/>
          <p:cNvSpPr>
            <a:spLocks noGrp="1"/>
          </p:cNvSpPr>
          <p:nvPr>
            <p:ph type="body" sz="quarter" idx="27"/>
          </p:nvPr>
        </p:nvSpPr>
        <p:spPr>
          <a:xfrm>
            <a:off x="34295031" y="17460248"/>
            <a:ext cx="1583870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8" name="Text Placeholder 3"/>
          <p:cNvSpPr>
            <a:spLocks noGrp="1"/>
          </p:cNvSpPr>
          <p:nvPr>
            <p:ph type="body" sz="quarter" idx="28"/>
          </p:nvPr>
        </p:nvSpPr>
        <p:spPr>
          <a:xfrm>
            <a:off x="34292096" y="18406735"/>
            <a:ext cx="1584457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9" name="Text Placeholder 5"/>
          <p:cNvSpPr>
            <a:spLocks noGrp="1"/>
          </p:cNvSpPr>
          <p:nvPr>
            <p:ph type="body" sz="quarter" idx="29"/>
          </p:nvPr>
        </p:nvSpPr>
        <p:spPr>
          <a:xfrm>
            <a:off x="34295031" y="25928784"/>
            <a:ext cx="1583870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30" name="Text Placeholder 3"/>
          <p:cNvSpPr>
            <a:spLocks noGrp="1"/>
          </p:cNvSpPr>
          <p:nvPr>
            <p:ph type="body" sz="quarter" idx="30"/>
          </p:nvPr>
        </p:nvSpPr>
        <p:spPr>
          <a:xfrm>
            <a:off x="34292096" y="26833707"/>
            <a:ext cx="1584457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0" name="Text Placeholder 76"/>
          <p:cNvSpPr>
            <a:spLocks noGrp="1"/>
          </p:cNvSpPr>
          <p:nvPr>
            <p:ph type="body" sz="quarter" idx="150" hasCustomPrompt="1"/>
          </p:nvPr>
        </p:nvSpPr>
        <p:spPr>
          <a:xfrm>
            <a:off x="6733309" y="3318347"/>
            <a:ext cx="37739782"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61" name="Text Placeholder 76"/>
          <p:cNvSpPr>
            <a:spLocks noGrp="1"/>
          </p:cNvSpPr>
          <p:nvPr>
            <p:ph type="body" sz="quarter" idx="151" hasCustomPrompt="1"/>
          </p:nvPr>
        </p:nvSpPr>
        <p:spPr>
          <a:xfrm>
            <a:off x="6733309" y="2038187"/>
            <a:ext cx="37739782"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63" name="Text Placeholder 76"/>
          <p:cNvSpPr>
            <a:spLocks noGrp="1"/>
          </p:cNvSpPr>
          <p:nvPr>
            <p:ph type="body" sz="quarter" idx="153" hasCustomPrompt="1"/>
          </p:nvPr>
        </p:nvSpPr>
        <p:spPr>
          <a:xfrm>
            <a:off x="6733309" y="400213"/>
            <a:ext cx="37739782"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622252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54884" y="6332959"/>
            <a:ext cx="11732948"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6" name="Text Placeholder 5"/>
          <p:cNvSpPr>
            <a:spLocks noGrp="1"/>
          </p:cNvSpPr>
          <p:nvPr>
            <p:ph type="body" sz="quarter" idx="11"/>
          </p:nvPr>
        </p:nvSpPr>
        <p:spPr>
          <a:xfrm>
            <a:off x="1076062" y="5430015"/>
            <a:ext cx="11723688" cy="857368"/>
          </a:xfrm>
          <a:prstGeom prst="rect">
            <a:avLst/>
          </a:prstGeom>
          <a:noFill/>
        </p:spPr>
        <p:txBody>
          <a:bodyPr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19" name="Text Placeholder 3"/>
          <p:cNvSpPr>
            <a:spLocks noGrp="1"/>
          </p:cNvSpPr>
          <p:nvPr>
            <p:ph type="body" sz="quarter" idx="19"/>
          </p:nvPr>
        </p:nvSpPr>
        <p:spPr>
          <a:xfrm>
            <a:off x="1053032" y="15332732"/>
            <a:ext cx="1173480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0" name="Text Placeholder 5"/>
          <p:cNvSpPr>
            <a:spLocks noGrp="1"/>
          </p:cNvSpPr>
          <p:nvPr>
            <p:ph type="body" sz="quarter" idx="20"/>
          </p:nvPr>
        </p:nvSpPr>
        <p:spPr>
          <a:xfrm>
            <a:off x="1076062" y="14420332"/>
            <a:ext cx="1172554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1" name="Text Placeholder 3"/>
          <p:cNvSpPr>
            <a:spLocks noGrp="1"/>
          </p:cNvSpPr>
          <p:nvPr>
            <p:ph type="body" sz="quarter" idx="21"/>
          </p:nvPr>
        </p:nvSpPr>
        <p:spPr>
          <a:xfrm>
            <a:off x="13559921" y="6325021"/>
            <a:ext cx="2417339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2" name="Text Placeholder 5"/>
          <p:cNvSpPr>
            <a:spLocks noGrp="1"/>
          </p:cNvSpPr>
          <p:nvPr>
            <p:ph type="body" sz="quarter" idx="22"/>
          </p:nvPr>
        </p:nvSpPr>
        <p:spPr>
          <a:xfrm>
            <a:off x="13518358" y="5430015"/>
            <a:ext cx="24173392" cy="857368"/>
          </a:xfrm>
          <a:prstGeom prst="rect">
            <a:avLst/>
          </a:prstGeom>
          <a:noFill/>
        </p:spPr>
        <p:txBody>
          <a:bodyPr wrap="square" lIns="104498" tIns="104498" rIns="104498" bIns="104498" anchor="ctr" anchorCtr="0">
            <a:spAutoFit/>
          </a:bodyPr>
          <a:lstStyle>
            <a:lvl1pPr marL="0" indent="0" algn="ctr">
              <a:buNone/>
              <a:tabLst/>
              <a:defRPr sz="4200" b="1" u="sng" baseline="0">
                <a:solidFill>
                  <a:schemeClr val="accent5">
                    <a:lumMod val="50000"/>
                  </a:schemeClr>
                </a:solidFill>
              </a:defRPr>
            </a:lvl1pPr>
          </a:lstStyle>
          <a:p>
            <a:pPr lvl="0"/>
            <a:r>
              <a:rPr lang="en-US" dirty="0"/>
              <a:t>Click to edit Master text styles</a:t>
            </a:r>
          </a:p>
        </p:txBody>
      </p:sp>
      <p:sp>
        <p:nvSpPr>
          <p:cNvPr id="23" name="Text Placeholder 3"/>
          <p:cNvSpPr>
            <a:spLocks noGrp="1"/>
          </p:cNvSpPr>
          <p:nvPr>
            <p:ph type="body" sz="quarter" idx="23"/>
          </p:nvPr>
        </p:nvSpPr>
        <p:spPr>
          <a:xfrm>
            <a:off x="13518358" y="22141965"/>
            <a:ext cx="24173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4" name="Text Placeholder 5"/>
          <p:cNvSpPr>
            <a:spLocks noGrp="1"/>
          </p:cNvSpPr>
          <p:nvPr>
            <p:ph type="body" sz="quarter" idx="24"/>
          </p:nvPr>
        </p:nvSpPr>
        <p:spPr>
          <a:xfrm>
            <a:off x="13518356" y="21282564"/>
            <a:ext cx="24173392"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5" name="Text Placeholder 5"/>
          <p:cNvSpPr>
            <a:spLocks noGrp="1"/>
          </p:cNvSpPr>
          <p:nvPr>
            <p:ph type="body" sz="quarter" idx="25"/>
          </p:nvPr>
        </p:nvSpPr>
        <p:spPr>
          <a:xfrm>
            <a:off x="38454424" y="5430015"/>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6" name="Text Placeholder 3"/>
          <p:cNvSpPr>
            <a:spLocks noGrp="1"/>
          </p:cNvSpPr>
          <p:nvPr>
            <p:ph type="body" sz="quarter" idx="26"/>
          </p:nvPr>
        </p:nvSpPr>
        <p:spPr>
          <a:xfrm>
            <a:off x="38454424" y="6332959"/>
            <a:ext cx="11721520"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7" name="Text Placeholder 5"/>
          <p:cNvSpPr>
            <a:spLocks noGrp="1"/>
          </p:cNvSpPr>
          <p:nvPr>
            <p:ph type="body" sz="quarter" idx="27"/>
          </p:nvPr>
        </p:nvSpPr>
        <p:spPr>
          <a:xfrm>
            <a:off x="38454424" y="14480556"/>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28" name="Text Placeholder 3"/>
          <p:cNvSpPr>
            <a:spLocks noGrp="1"/>
          </p:cNvSpPr>
          <p:nvPr>
            <p:ph type="body" sz="quarter" idx="28"/>
          </p:nvPr>
        </p:nvSpPr>
        <p:spPr>
          <a:xfrm>
            <a:off x="38451488" y="15339957"/>
            <a:ext cx="11727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29" name="Text Placeholder 5"/>
          <p:cNvSpPr>
            <a:spLocks noGrp="1"/>
          </p:cNvSpPr>
          <p:nvPr>
            <p:ph type="body" sz="quarter" idx="29"/>
          </p:nvPr>
        </p:nvSpPr>
        <p:spPr>
          <a:xfrm>
            <a:off x="38454424" y="25887220"/>
            <a:ext cx="11721520" cy="857368"/>
          </a:xfrm>
          <a:prstGeom prst="rect">
            <a:avLst/>
          </a:prstGeom>
          <a:noFill/>
        </p:spPr>
        <p:txBody>
          <a:bodyPr wrap="square" lIns="104498" tIns="104498" rIns="104498" bIns="104498" anchor="ctr" anchorCtr="0">
            <a:spAutoFit/>
          </a:bodyPr>
          <a:lstStyle>
            <a:lvl1pPr marL="0" indent="0" algn="ctr">
              <a:buNone/>
              <a:defRPr sz="4200" b="1" u="sng" baseline="0">
                <a:solidFill>
                  <a:schemeClr val="accent5">
                    <a:lumMod val="50000"/>
                  </a:schemeClr>
                </a:solidFill>
              </a:defRPr>
            </a:lvl1pPr>
          </a:lstStyle>
          <a:p>
            <a:pPr lvl="0"/>
            <a:r>
              <a:rPr lang="en-US" dirty="0"/>
              <a:t>Click to edit Master text styles</a:t>
            </a:r>
          </a:p>
        </p:txBody>
      </p:sp>
      <p:sp>
        <p:nvSpPr>
          <p:cNvPr id="30" name="Text Placeholder 3"/>
          <p:cNvSpPr>
            <a:spLocks noGrp="1"/>
          </p:cNvSpPr>
          <p:nvPr>
            <p:ph type="body" sz="quarter" idx="30"/>
          </p:nvPr>
        </p:nvSpPr>
        <p:spPr>
          <a:xfrm>
            <a:off x="38451488" y="26790164"/>
            <a:ext cx="11727392" cy="958478"/>
          </a:xfrm>
          <a:prstGeom prst="rect">
            <a:avLst/>
          </a:prstGeom>
        </p:spPr>
        <p:txBody>
          <a:bodyPr wrap="square" lIns="261244" tIns="261244" rIns="261244" bIns="261244">
            <a:spAutoFit/>
          </a:bodyPr>
          <a:lstStyle>
            <a:lvl1pPr marL="0" indent="0">
              <a:buNone/>
              <a:defRPr sz="2800">
                <a:solidFill>
                  <a:schemeClr val="accent5">
                    <a:lumMod val="50000"/>
                  </a:schemeClr>
                </a:solidFill>
                <a:latin typeface="Times New Roman" panose="02020603050405020304" pitchFamily="18" charset="0"/>
                <a:cs typeface="Times New Roman" panose="02020603050405020304" pitchFamily="18" charset="0"/>
              </a:defRPr>
            </a:lvl1pPr>
            <a:lvl2pPr marL="1698086" indent="-653110">
              <a:defRPr sz="2800">
                <a:latin typeface="Trebuchet MS" pitchFamily="34" charset="0"/>
              </a:defRPr>
            </a:lvl2pPr>
            <a:lvl3pPr marL="2351196" indent="-653110">
              <a:defRPr sz="2800">
                <a:latin typeface="Trebuchet MS" pitchFamily="34" charset="0"/>
              </a:defRPr>
            </a:lvl3pPr>
            <a:lvl4pPr marL="3069618" indent="-718422">
              <a:defRPr sz="2800">
                <a:latin typeface="Trebuchet MS" pitchFamily="34" charset="0"/>
              </a:defRPr>
            </a:lvl4pPr>
            <a:lvl5pPr marL="3592106" indent="-522488">
              <a:defRPr sz="2800">
                <a:latin typeface="Trebuchet MS" pitchFamily="34" charset="0"/>
              </a:defRPr>
            </a:lvl5pPr>
          </a:lstStyle>
          <a:p>
            <a:pPr lvl="0"/>
            <a:r>
              <a:rPr lang="en-US" dirty="0"/>
              <a:t>Click to edit Master text styles</a:t>
            </a:r>
          </a:p>
        </p:txBody>
      </p:sp>
      <p:sp>
        <p:nvSpPr>
          <p:cNvPr id="58" name="Text Placeholder 76"/>
          <p:cNvSpPr>
            <a:spLocks noGrp="1"/>
          </p:cNvSpPr>
          <p:nvPr>
            <p:ph type="body" sz="quarter" idx="150" hasCustomPrompt="1"/>
          </p:nvPr>
        </p:nvSpPr>
        <p:spPr>
          <a:xfrm>
            <a:off x="6733309" y="3318347"/>
            <a:ext cx="37739782"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59" name="Text Placeholder 76"/>
          <p:cNvSpPr>
            <a:spLocks noGrp="1"/>
          </p:cNvSpPr>
          <p:nvPr>
            <p:ph type="body" sz="quarter" idx="151" hasCustomPrompt="1"/>
          </p:nvPr>
        </p:nvSpPr>
        <p:spPr>
          <a:xfrm>
            <a:off x="6733309" y="2038187"/>
            <a:ext cx="37739782"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0" name="Text Placeholder 76"/>
          <p:cNvSpPr>
            <a:spLocks noGrp="1"/>
          </p:cNvSpPr>
          <p:nvPr>
            <p:ph type="body" sz="quarter" idx="153" hasCustomPrompt="1"/>
          </p:nvPr>
        </p:nvSpPr>
        <p:spPr>
          <a:xfrm>
            <a:off x="6733309" y="400213"/>
            <a:ext cx="37739782" cy="1637973"/>
          </a:xfrm>
          <a:prstGeom prst="rect">
            <a:avLst/>
          </a:prstGeom>
        </p:spPr>
        <p:txBody>
          <a:bodyPr anchor="t" anchorCtr="1">
            <a:normAutofit/>
          </a:bodyPr>
          <a:lstStyle>
            <a:lvl1pPr marL="0" indent="0" algn="ctr">
              <a:buFontTx/>
              <a:buNone/>
              <a:defRPr sz="115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22818812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3.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4.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vmlDrawing" Target="../drawings/vmlDrawing1.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1.bin"/><Relationship Id="rId9" Type="http://schemas.openxmlformats.org/officeDocument/2006/relationships/image" Target="../media/image1.wmf"/><Relationship Id="rId10" Type="http://schemas.openxmlformats.org/officeDocument/2006/relationships/oleObject" Target="../embeddings/oleObject2.bin"/></Relationships>
</file>

<file path=ppt/slideMasters/_rels/slideMaster2.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7.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8.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2.xml"/><Relationship Id="rId2" Type="http://schemas.openxmlformats.org/officeDocument/2006/relationships/theme" Target="../theme/theme2.xml"/><Relationship Id="rId3" Type="http://schemas.openxmlformats.org/officeDocument/2006/relationships/vmlDrawing" Target="../drawings/vmlDrawing2.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5.bin"/><Relationship Id="rId9" Type="http://schemas.openxmlformats.org/officeDocument/2006/relationships/image" Target="../media/image1.wmf"/><Relationship Id="rId10" Type="http://schemas.openxmlformats.org/officeDocument/2006/relationships/oleObject" Target="../embeddings/oleObject6.bin"/></Relationships>
</file>

<file path=ppt/slideMasters/_rels/slideMaster3.xml.rels><?xml version="1.0" encoding="UTF-8" standalone="yes"?>
<Relationships xmlns="http://schemas.openxmlformats.org/package/2006/relationships"><Relationship Id="rId11" Type="http://schemas.openxmlformats.org/officeDocument/2006/relationships/image" Target="../media/image2.wmf"/><Relationship Id="rId12" Type="http://schemas.openxmlformats.org/officeDocument/2006/relationships/oleObject" Target="../embeddings/oleObject11.bin"/><Relationship Id="rId13" Type="http://schemas.openxmlformats.org/officeDocument/2006/relationships/image" Target="../media/image3.wmf"/><Relationship Id="rId14" Type="http://schemas.openxmlformats.org/officeDocument/2006/relationships/image" Target="../media/image9.png"/><Relationship Id="rId15" Type="http://schemas.openxmlformats.org/officeDocument/2006/relationships/oleObject" Target="../embeddings/oleObject12.bin"/><Relationship Id="rId16" Type="http://schemas.openxmlformats.org/officeDocument/2006/relationships/image" Target="../media/image4.wmf"/><Relationship Id="rId17" Type="http://schemas.openxmlformats.org/officeDocument/2006/relationships/hyperlink" Target="http://www.facebook.com/pages/PosterPresentationscom/217914411419?v=app_4949752878&amp;ref=ts" TargetMode="External"/><Relationship Id="rId18" Type="http://schemas.openxmlformats.org/officeDocument/2006/relationships/image" Target="../media/image10.jpeg"/><Relationship Id="rId1" Type="http://schemas.openxmlformats.org/officeDocument/2006/relationships/slideLayout" Target="../slideLayouts/slideLayout3.xml"/><Relationship Id="rId2" Type="http://schemas.openxmlformats.org/officeDocument/2006/relationships/theme" Target="../theme/theme3.xml"/><Relationship Id="rId3" Type="http://schemas.openxmlformats.org/officeDocument/2006/relationships/vmlDrawing" Target="../drawings/vmlDrawing3.v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oleObject" Target="../embeddings/oleObject9.bin"/><Relationship Id="rId9" Type="http://schemas.openxmlformats.org/officeDocument/2006/relationships/image" Target="../media/image1.wmf"/><Relationship Id="rId10" Type="http://schemas.openxmlformats.org/officeDocument/2006/relationships/oleObject" Target="../embeddings/oleObject10.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51206400" cy="4800600"/>
          </a:xfrm>
          <a:prstGeom prst="rect">
            <a:avLst/>
          </a:prstGeom>
          <a:solidFill>
            <a:schemeClr val="accent5">
              <a:lumMod val="75000"/>
            </a:schemeClr>
          </a:solidFill>
          <a:ln w="9525">
            <a:solidFill>
              <a:schemeClr val="tx1"/>
            </a:solid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9" name="Rectangle 9"/>
          <p:cNvSpPr>
            <a:spLocks noChangeArrowheads="1"/>
          </p:cNvSpPr>
          <p:nvPr/>
        </p:nvSpPr>
        <p:spPr bwMode="auto">
          <a:xfrm>
            <a:off x="0" y="4805363"/>
            <a:ext cx="51206400" cy="152400"/>
          </a:xfrm>
          <a:prstGeom prst="rect">
            <a:avLst/>
          </a:prstGeom>
          <a:solidFill>
            <a:schemeClr val="accent5">
              <a:lumMod val="50000"/>
            </a:schemeClr>
          </a:solidFill>
          <a:ln w="152400">
            <a:no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1029" name="Text Box 14"/>
          <p:cNvSpPr txBox="1">
            <a:spLocks noChangeArrowheads="1"/>
          </p:cNvSpPr>
          <p:nvPr/>
        </p:nvSpPr>
        <p:spPr bwMode="auto">
          <a:xfrm>
            <a:off x="2078038" y="32315150"/>
            <a:ext cx="2933700" cy="382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300" tIns="52140" rIns="104300" bIns="52140">
            <a:spAutoFit/>
          </a:bodyPr>
          <a:lstStyle>
            <a:lvl1pPr>
              <a:defRPr sz="9800">
                <a:solidFill>
                  <a:schemeClr val="tx1"/>
                </a:solidFill>
                <a:latin typeface="Calibri" pitchFamily="34" charset="0"/>
              </a:defRPr>
            </a:lvl1pPr>
            <a:lvl2pPr marL="742950" indent="-285750">
              <a:defRPr sz="9800">
                <a:solidFill>
                  <a:schemeClr val="tx1"/>
                </a:solidFill>
                <a:latin typeface="Calibri" pitchFamily="34" charset="0"/>
              </a:defRPr>
            </a:lvl2pPr>
            <a:lvl3pPr marL="1143000" indent="-228600">
              <a:defRPr sz="9800">
                <a:solidFill>
                  <a:schemeClr val="tx1"/>
                </a:solidFill>
                <a:latin typeface="Calibri" pitchFamily="34" charset="0"/>
              </a:defRPr>
            </a:lvl3pPr>
            <a:lvl4pPr marL="1600200" indent="-228600">
              <a:defRPr sz="9800">
                <a:solidFill>
                  <a:schemeClr val="tx1"/>
                </a:solidFill>
                <a:latin typeface="Calibri" pitchFamily="34" charset="0"/>
              </a:defRPr>
            </a:lvl4pPr>
            <a:lvl5pPr marL="2057400" indent="-228600">
              <a:defRPr sz="9800">
                <a:solidFill>
                  <a:schemeClr val="tx1"/>
                </a:solidFill>
                <a:latin typeface="Calibri" pitchFamily="34" charset="0"/>
              </a:defRPr>
            </a:lvl5pPr>
            <a:lvl6pPr marL="2514600" indent="-228600" defTabSz="5014913" fontAlgn="base">
              <a:spcBef>
                <a:spcPct val="0"/>
              </a:spcBef>
              <a:spcAft>
                <a:spcPct val="0"/>
              </a:spcAft>
              <a:defRPr sz="9800">
                <a:solidFill>
                  <a:schemeClr val="tx1"/>
                </a:solidFill>
                <a:latin typeface="Calibri" pitchFamily="34" charset="0"/>
              </a:defRPr>
            </a:lvl6pPr>
            <a:lvl7pPr marL="2971800" indent="-228600" defTabSz="5014913" fontAlgn="base">
              <a:spcBef>
                <a:spcPct val="0"/>
              </a:spcBef>
              <a:spcAft>
                <a:spcPct val="0"/>
              </a:spcAft>
              <a:defRPr sz="9800">
                <a:solidFill>
                  <a:schemeClr val="tx1"/>
                </a:solidFill>
                <a:latin typeface="Calibri" pitchFamily="34" charset="0"/>
              </a:defRPr>
            </a:lvl7pPr>
            <a:lvl8pPr marL="3429000" indent="-228600" defTabSz="5014913" fontAlgn="base">
              <a:spcBef>
                <a:spcPct val="0"/>
              </a:spcBef>
              <a:spcAft>
                <a:spcPct val="0"/>
              </a:spcAft>
              <a:defRPr sz="9800">
                <a:solidFill>
                  <a:schemeClr val="tx1"/>
                </a:solidFill>
                <a:latin typeface="Calibri" pitchFamily="34" charset="0"/>
              </a:defRPr>
            </a:lvl8pPr>
            <a:lvl9pPr marL="3886200" indent="-228600" defTabSz="5014913" fontAlgn="base">
              <a:spcBef>
                <a:spcPct val="0"/>
              </a:spcBef>
              <a:spcAft>
                <a:spcPct val="0"/>
              </a:spcAft>
              <a:defRPr sz="9800">
                <a:solidFill>
                  <a:schemeClr val="tx1"/>
                </a:solidFill>
                <a:latin typeface="Calibri" pitchFamily="34" charset="0"/>
              </a:defRPr>
            </a:lvl9pPr>
          </a:lstStyle>
          <a:p>
            <a:pPr eaLnBrk="0" hangingPunct="0">
              <a:lnSpc>
                <a:spcPct val="65000"/>
              </a:lnSpc>
              <a:spcBef>
                <a:spcPct val="50000"/>
              </a:spcBef>
              <a:defRPr/>
            </a:pPr>
            <a:r>
              <a:rPr lang="en-US" sz="600" b="1" dirty="0">
                <a:solidFill>
                  <a:srgbClr val="BFBFBF"/>
                </a:solidFill>
                <a:latin typeface="Arial" charset="0"/>
              </a:rPr>
              <a:t>RESEARCH POSTER PRESENTATION DESIGN © 2015</a:t>
            </a:r>
          </a:p>
          <a:p>
            <a:pPr eaLnBrk="0" hangingPunct="0">
              <a:lnSpc>
                <a:spcPct val="65000"/>
              </a:lnSpc>
              <a:spcBef>
                <a:spcPct val="50000"/>
              </a:spcBef>
              <a:defRPr/>
            </a:pPr>
            <a:r>
              <a:rPr lang="en-US" sz="1200" b="1" dirty="0">
                <a:solidFill>
                  <a:srgbClr val="BFBFBF"/>
                </a:solidFill>
                <a:latin typeface="Arial" charset="0"/>
              </a:rPr>
              <a:t>www.PosterPresentations.com</a:t>
            </a:r>
          </a:p>
        </p:txBody>
      </p:sp>
      <p:sp>
        <p:nvSpPr>
          <p:cNvPr id="22" name="Rounded Rectangle 21"/>
          <p:cNvSpPr/>
          <p:nvPr userDrawn="1"/>
        </p:nvSpPr>
        <p:spPr>
          <a:xfrm>
            <a:off x="1089025" y="5424488"/>
            <a:ext cx="11722100" cy="26736675"/>
          </a:xfrm>
          <a:prstGeom prst="roundRect">
            <a:avLst>
              <a:gd name="adj" fmla="val 9229"/>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3" name="Rounded Rectangle 22"/>
          <p:cNvSpPr/>
          <p:nvPr userDrawn="1"/>
        </p:nvSpPr>
        <p:spPr>
          <a:xfrm>
            <a:off x="13527088" y="5424488"/>
            <a:ext cx="11722100" cy="26736675"/>
          </a:xfrm>
          <a:prstGeom prst="roundRect">
            <a:avLst>
              <a:gd name="adj" fmla="val 9229"/>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6" name="Rounded Rectangle 25"/>
          <p:cNvSpPr/>
          <p:nvPr userDrawn="1"/>
        </p:nvSpPr>
        <p:spPr>
          <a:xfrm>
            <a:off x="25966738" y="5424488"/>
            <a:ext cx="11722100" cy="26736675"/>
          </a:xfrm>
          <a:prstGeom prst="roundRect">
            <a:avLst>
              <a:gd name="adj" fmla="val 9229"/>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30" name="Rounded Rectangle 29"/>
          <p:cNvSpPr/>
          <p:nvPr userDrawn="1"/>
        </p:nvSpPr>
        <p:spPr>
          <a:xfrm>
            <a:off x="38404800" y="5424488"/>
            <a:ext cx="11722100" cy="26736675"/>
          </a:xfrm>
          <a:prstGeom prst="roundRect">
            <a:avLst>
              <a:gd name="adj" fmla="val 9229"/>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grpSp>
        <p:nvGrpSpPr>
          <p:cNvPr id="27" name="Group 26"/>
          <p:cNvGrpSpPr/>
          <p:nvPr userDrawn="1"/>
        </p:nvGrpSpPr>
        <p:grpSpPr>
          <a:xfrm>
            <a:off x="-11326789" y="-1"/>
            <a:ext cx="11018865" cy="32918401"/>
            <a:chOff x="-11225189" y="-1"/>
            <a:chExt cx="11018865" cy="32918401"/>
          </a:xfrm>
        </p:grpSpPr>
        <p:sp>
          <p:nvSpPr>
            <p:cNvPr id="31" name="Rectangle 30"/>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a:solidFill>
                    <a:srgbClr val="FF0000"/>
                  </a:solidFill>
                  <a:latin typeface="Trebuchet MS" pitchFamily="34" charset="0"/>
                </a:rPr>
                <a:t>(—THIS SIDEBAR DOES NOT PRINT—)</a:t>
              </a:r>
              <a:endParaRPr lang="en-US" sz="3200" b="1" spc="600" dirty="0">
                <a:solidFill>
                  <a:schemeClr val="bg1"/>
                </a:solidFill>
                <a:latin typeface="Trebuchet MS" pitchFamily="34" charset="0"/>
              </a:endParaRPr>
            </a:p>
            <a:p>
              <a:pPr algn="ctr"/>
              <a:r>
                <a:rPr lang="en-US" sz="4000" b="1" spc="600" dirty="0">
                  <a:solidFill>
                    <a:schemeClr val="bg1"/>
                  </a:solidFill>
                  <a:latin typeface="Trebuchet MS" pitchFamily="34" charset="0"/>
                </a:rPr>
                <a:t>DESIGN</a:t>
              </a:r>
              <a:r>
                <a:rPr lang="en-US" sz="4000" b="1" spc="600" baseline="0" dirty="0">
                  <a:solidFill>
                    <a:schemeClr val="bg1"/>
                  </a:solidFill>
                  <a:latin typeface="Trebuchet MS" pitchFamily="34" charset="0"/>
                </a:rPr>
                <a:t> </a:t>
              </a:r>
              <a:r>
                <a:rPr lang="en-US" sz="4000" b="1" spc="600" dirty="0">
                  <a:solidFill>
                    <a:schemeClr val="bg1"/>
                  </a:solidFill>
                  <a:latin typeface="Trebuchet MS" pitchFamily="34" charset="0"/>
                </a:rPr>
                <a:t>GUIDE</a:t>
              </a:r>
            </a:p>
            <a:p>
              <a:pPr algn="ctr"/>
              <a:endParaRPr lang="en-US" sz="2800" b="1" dirty="0">
                <a:latin typeface="Trebuchet MS" pitchFamily="34" charset="0"/>
              </a:endParaRPr>
            </a:p>
            <a:p>
              <a:pPr defTabSz="3765639"/>
              <a:r>
                <a:rPr lang="en-US" sz="2800" i="0" dirty="0">
                  <a:latin typeface="Trebuchet MS" pitchFamily="34" charset="0"/>
                </a:rPr>
                <a:t>This PowerPoint</a:t>
              </a:r>
              <a:r>
                <a:rPr lang="en-US" sz="2800" i="0" baseline="0" dirty="0">
                  <a:latin typeface="Trebuchet MS" pitchFamily="34" charset="0"/>
                </a:rPr>
                <a:t> </a:t>
              </a:r>
              <a:r>
                <a:rPr lang="en-US" sz="2800" i="0" dirty="0">
                  <a:latin typeface="Trebuchet MS" pitchFamily="34" charset="0"/>
                </a:rPr>
                <a:t>2007 template produces</a:t>
              </a:r>
              <a:r>
                <a:rPr lang="en-US" sz="2800" i="0" baseline="0" dirty="0">
                  <a:latin typeface="Trebuchet MS" pitchFamily="34" charset="0"/>
                </a:rPr>
                <a:t> </a:t>
              </a:r>
              <a:r>
                <a:rPr lang="en-US" sz="2800" i="0" dirty="0">
                  <a:latin typeface="Trebuchet MS" pitchFamily="34" charset="0"/>
                </a:rPr>
                <a:t>a 36”x56” presentation poster. </a:t>
              </a:r>
              <a:r>
                <a:rPr lang="en-US" sz="2800" dirty="0">
                  <a:latin typeface="Trebuchet MS" pitchFamily="34" charset="0"/>
                </a:rPr>
                <a:t>You</a:t>
              </a:r>
              <a:r>
                <a:rPr lang="en-US" sz="2800" baseline="0" dirty="0">
                  <a:latin typeface="Trebuchet MS" pitchFamily="34" charset="0"/>
                </a:rPr>
                <a:t> can u</a:t>
              </a:r>
              <a:r>
                <a:rPr lang="en-US" sz="2800" dirty="0">
                  <a:latin typeface="Trebuchet MS" pitchFamily="34" charset="0"/>
                </a:rPr>
                <a:t>se</a:t>
              </a:r>
              <a:r>
                <a:rPr lang="en-US" sz="2800" baseline="0" dirty="0">
                  <a:latin typeface="Trebuchet MS" pitchFamily="34" charset="0"/>
                </a:rPr>
                <a:t> it to create your research poster and </a:t>
              </a:r>
              <a:r>
                <a:rPr lang="en-US" sz="2800" dirty="0">
                  <a:latin typeface="Trebuchet MS" pitchFamily="34" charset="0"/>
                </a:rPr>
                <a:t>save valuable time placing titles, subtitles,</a:t>
              </a:r>
              <a:r>
                <a:rPr lang="en-US" sz="2800" baseline="0" dirty="0">
                  <a:latin typeface="Trebuchet MS" pitchFamily="34" charset="0"/>
                </a:rPr>
                <a:t> text, and graphics</a:t>
              </a:r>
              <a:r>
                <a:rPr lang="en-US" sz="2800" dirty="0">
                  <a:latin typeface="Trebuchet MS" pitchFamily="34" charset="0"/>
                </a:rPr>
                <a:t>. </a:t>
              </a:r>
            </a:p>
            <a:p>
              <a:pPr defTabSz="3765639"/>
              <a:endParaRPr lang="en-US" sz="2800" dirty="0">
                <a:latin typeface="Trebuchet MS" pitchFamily="34" charset="0"/>
              </a:endParaRPr>
            </a:p>
            <a:p>
              <a:pPr defTabSz="4389219"/>
              <a:r>
                <a:rPr lang="en-US" sz="2800" dirty="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a:solidFill>
                    <a:srgbClr val="FFC000"/>
                  </a:solidFill>
                  <a:latin typeface="Trebuchet MS" pitchFamily="34" charset="0"/>
                </a:rPr>
                <a:t>PosterPresentations.com</a:t>
              </a:r>
              <a:r>
                <a:rPr lang="en-US" sz="2800" b="1" dirty="0">
                  <a:solidFill>
                    <a:schemeClr val="bg1"/>
                  </a:solidFill>
                  <a:latin typeface="Trebuchet MS" pitchFamily="34" charset="0"/>
                </a:rPr>
                <a:t> </a:t>
              </a:r>
              <a:r>
                <a:rPr lang="en-US" sz="2800" dirty="0">
                  <a:solidFill>
                    <a:schemeClr val="bg1"/>
                  </a:solidFill>
                  <a:latin typeface="Trebuchet MS" pitchFamily="34" charset="0"/>
                </a:rPr>
                <a:t>and click on HELP DESK.</a:t>
              </a:r>
            </a:p>
            <a:p>
              <a:pPr defTabSz="4389219"/>
              <a:endParaRPr lang="en-US" sz="2800" dirty="0">
                <a:latin typeface="Trebuchet MS" pitchFamily="34" charset="0"/>
              </a:endParaRPr>
            </a:p>
            <a:p>
              <a:pPr defTabSz="4389219"/>
              <a:r>
                <a:rPr lang="en-US" sz="2800" dirty="0">
                  <a:solidFill>
                    <a:schemeClr val="bg1"/>
                  </a:solidFill>
                  <a:latin typeface="Trebuchet MS" pitchFamily="34" charset="0"/>
                </a:rPr>
                <a:t>When</a:t>
              </a:r>
              <a:r>
                <a:rPr lang="en-US" sz="2800" baseline="0" dirty="0">
                  <a:solidFill>
                    <a:schemeClr val="bg1"/>
                  </a:solidFill>
                  <a:latin typeface="Trebuchet MS" pitchFamily="34" charset="0"/>
                </a:rPr>
                <a:t> you are ready to print your poster</a:t>
              </a:r>
              <a:r>
                <a:rPr lang="en-US" sz="2800" dirty="0">
                  <a:solidFill>
                    <a:schemeClr val="bg1"/>
                  </a:solidFill>
                  <a:latin typeface="Trebuchet MS" pitchFamily="34" charset="0"/>
                </a:rPr>
                <a:t>,</a:t>
              </a:r>
              <a:r>
                <a:rPr lang="en-US" sz="2800" baseline="0" dirty="0">
                  <a:solidFill>
                    <a:schemeClr val="bg1"/>
                  </a:solidFill>
                  <a:latin typeface="Trebuchet MS" pitchFamily="34" charset="0"/>
                </a:rPr>
                <a:t> go online to </a:t>
              </a:r>
              <a:r>
                <a:rPr lang="en-US" sz="2800" b="0" dirty="0">
                  <a:solidFill>
                    <a:schemeClr val="bg1"/>
                  </a:solidFill>
                  <a:latin typeface="Trebuchet MS" pitchFamily="34" charset="0"/>
                </a:rPr>
                <a:t>PosterPresentations.com</a:t>
              </a:r>
              <a:r>
                <a:rPr lang="en-US" sz="2800" dirty="0">
                  <a:solidFill>
                    <a:schemeClr val="bg1"/>
                  </a:solidFill>
                  <a:latin typeface="Trebuchet MS" pitchFamily="34" charset="0"/>
                </a:rPr>
                <a:t/>
              </a:r>
              <a:br>
                <a:rPr lang="en-US" sz="2800" dirty="0">
                  <a:solidFill>
                    <a:schemeClr val="bg1"/>
                  </a:solidFill>
                  <a:latin typeface="Trebuchet MS" pitchFamily="34" charset="0"/>
                </a:rPr>
              </a:br>
              <a:endParaRPr lang="en-US" sz="2800" dirty="0">
                <a:solidFill>
                  <a:schemeClr val="bg1"/>
                </a:solidFill>
                <a:latin typeface="Trebuchet MS" pitchFamily="34" charset="0"/>
              </a:endParaRPr>
            </a:p>
            <a:p>
              <a:pPr algn="l" defTabSz="3765639"/>
              <a:r>
                <a:rPr lang="en-US" sz="2800" b="0" dirty="0">
                  <a:solidFill>
                    <a:schemeClr val="bg1"/>
                  </a:solidFill>
                  <a:latin typeface="Trebuchet MS" pitchFamily="34" charset="0"/>
                </a:rPr>
                <a:t>Need</a:t>
              </a:r>
              <a:r>
                <a:rPr lang="en-US" sz="2800" b="0" baseline="0" dirty="0">
                  <a:solidFill>
                    <a:schemeClr val="bg1"/>
                  </a:solidFill>
                  <a:latin typeface="Trebuchet MS" pitchFamily="34" charset="0"/>
                </a:rPr>
                <a:t> assistance? Call us at </a:t>
              </a:r>
              <a:r>
                <a:rPr lang="en-US" sz="2800" b="0" dirty="0">
                  <a:solidFill>
                    <a:srgbClr val="FFC000"/>
                  </a:solidFill>
                  <a:latin typeface="Trebuchet MS" pitchFamily="34" charset="0"/>
                </a:rPr>
                <a:t>1.510.649.3001</a:t>
              </a:r>
            </a:p>
            <a:p>
              <a:pPr algn="l" defTabSz="3765639"/>
              <a:endParaRPr lang="en-US" sz="3600" b="1" dirty="0">
                <a:solidFill>
                  <a:srgbClr val="FFFF00"/>
                </a:solidFill>
                <a:latin typeface="Trebuchet MS" pitchFamily="34" charset="0"/>
              </a:endParaRPr>
            </a:p>
            <a:p>
              <a:pPr algn="ctr"/>
              <a:endParaRPr lang="en-US" sz="2400" b="1" dirty="0">
                <a:solidFill>
                  <a:schemeClr val="bg1"/>
                </a:solidFill>
                <a:latin typeface="Trebuchet MS" pitchFamily="34" charset="0"/>
              </a:endParaRPr>
            </a:p>
            <a:p>
              <a:pPr algn="ctr"/>
              <a:r>
                <a:rPr lang="en-US" sz="4000" b="1" spc="600" dirty="0">
                  <a:solidFill>
                    <a:schemeClr val="bg1"/>
                  </a:solidFill>
                  <a:latin typeface="Trebuchet MS" pitchFamily="34" charset="0"/>
                </a:rPr>
                <a:t>QUICK START</a:t>
              </a:r>
            </a:p>
            <a:p>
              <a:pPr algn="ctr"/>
              <a:endParaRPr lang="en-US" sz="32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Zoom in and out</a:t>
              </a:r>
            </a:p>
            <a:p>
              <a:pPr marL="1892300" indent="-1892300" algn="l" defTabSz="850900"/>
              <a:r>
                <a:rPr lang="en-US" sz="2400" b="0" baseline="0" dirty="0">
                  <a:solidFill>
                    <a:schemeClr val="bg1"/>
                  </a:solidFill>
                  <a:latin typeface="Trebuchet MS" pitchFamily="34" charset="0"/>
                </a:rPr>
                <a:t>	</a:t>
              </a:r>
              <a:r>
                <a:rPr lang="en-US" sz="2400" b="0" baseline="0" dirty="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a:solidFill>
                    <a:schemeClr val="bg1">
                      <a:lumMod val="75000"/>
                    </a:schemeClr>
                  </a:solidFill>
                  <a:latin typeface="Trebuchet MS" pitchFamily="34" charset="0"/>
                </a:rPr>
                <a:t>	</a:t>
              </a:r>
              <a:r>
                <a:rPr lang="en-US" sz="2400" b="0" baseline="0" dirty="0">
                  <a:solidFill>
                    <a:schemeClr val="bg1">
                      <a:lumMod val="75000"/>
                    </a:schemeClr>
                  </a:solidFill>
                  <a:latin typeface="Trebuchet MS" pitchFamily="34" charset="0"/>
                </a:rPr>
                <a:t>Go to VIEW &gt; ZOOM.</a:t>
              </a:r>
            </a:p>
            <a:p>
              <a:pPr algn="l"/>
              <a:endParaRPr lang="en-US" sz="2800" b="0"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Title, Authors, and Affiliations</a:t>
              </a:r>
            </a:p>
            <a:p>
              <a:pPr algn="l"/>
              <a:r>
                <a:rPr lang="en-US" sz="2400" b="0" baseline="0" dirty="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The font size of your title should be bigger than your name(s) and institution name(s).</a:t>
              </a:r>
            </a:p>
            <a:p>
              <a:pPr algn="l"/>
              <a:r>
                <a:rPr lang="en-US" sz="2800" b="1" baseline="0" dirty="0">
                  <a:solidFill>
                    <a:schemeClr val="bg1"/>
                  </a:solidFill>
                  <a:latin typeface="Trebuchet MS" pitchFamily="34" charset="0"/>
                </a:rPr>
                <a:t/>
              </a:r>
              <a:br>
                <a:rPr lang="en-US" sz="2800" b="1" baseline="0" dirty="0">
                  <a:solidFill>
                    <a:schemeClr val="bg1"/>
                  </a:solidFill>
                  <a:latin typeface="Trebuchet MS" pitchFamily="34" charset="0"/>
                </a:rPr>
              </a:br>
              <a:endParaRPr lang="en-US" sz="2800" b="1" dirty="0">
                <a:solidFill>
                  <a:schemeClr val="bg1"/>
                </a:solidFill>
                <a:latin typeface="Trebuchet MS" pitchFamily="34" charset="0"/>
              </a:endParaRPr>
            </a:p>
            <a:p>
              <a:pPr algn="ctr"/>
              <a:endParaRPr lang="en-US" sz="2800" b="1" dirty="0">
                <a:solidFill>
                  <a:srgbClr val="FFC000"/>
                </a:solidFill>
                <a:latin typeface="Trebuchet MS" pitchFamily="34" charset="0"/>
              </a:endParaRPr>
            </a:p>
            <a:p>
              <a:pPr algn="ctr"/>
              <a:endParaRPr lang="en-US" sz="2800" b="1" dirty="0">
                <a:solidFill>
                  <a:srgbClr val="FFC000"/>
                </a:solidFill>
                <a:latin typeface="Trebuchet MS" pitchFamily="34" charset="0"/>
              </a:endParaRPr>
            </a:p>
            <a:p>
              <a:pPr algn="ctr"/>
              <a:r>
                <a:rPr lang="en-US" sz="3200" b="1" dirty="0">
                  <a:solidFill>
                    <a:srgbClr val="FFC000"/>
                  </a:solidFill>
                  <a:latin typeface="Trebuchet MS" pitchFamily="34" charset="0"/>
                </a:rPr>
                <a:t>Adding Logos</a:t>
              </a:r>
              <a:r>
                <a:rPr lang="en-US" sz="3200" b="1" baseline="0" dirty="0">
                  <a:solidFill>
                    <a:srgbClr val="FFC000"/>
                  </a:solidFill>
                  <a:latin typeface="Trebuchet MS" pitchFamily="34" charset="0"/>
                </a:rPr>
                <a:t> / Seals</a:t>
              </a:r>
            </a:p>
            <a:p>
              <a:pPr algn="l"/>
              <a:r>
                <a:rPr lang="en-US" sz="24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spc="0"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See if your school’s logo is available on our free poster templates page.</a:t>
              </a:r>
            </a:p>
            <a:p>
              <a:pPr algn="l"/>
              <a:endParaRPr lang="en-US" sz="2400" b="0" baseline="0" dirty="0">
                <a:latin typeface="Trebuchet MS" pitchFamily="34" charset="0"/>
              </a:endParaRPr>
            </a:p>
            <a:p>
              <a:pPr algn="ctr"/>
              <a:r>
                <a:rPr lang="en-US" sz="3200" b="1" baseline="0" dirty="0">
                  <a:solidFill>
                    <a:srgbClr val="FFC000"/>
                  </a:solidFill>
                  <a:latin typeface="Trebuchet MS" pitchFamily="34" charset="0"/>
                </a:rPr>
                <a:t>Photographs / Graphics</a:t>
              </a:r>
            </a:p>
            <a:p>
              <a:pPr algn="l" defTabSz="977900"/>
              <a:r>
                <a:rPr lang="en-US" sz="24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a:solidFill>
                    <a:schemeClr val="bg1">
                      <a:lumMod val="75000"/>
                    </a:schemeClr>
                  </a:solidFill>
                  <a:latin typeface="Trebuchet MS" pitchFamily="34" charset="0"/>
                </a:rPr>
                <a:t>disproportionally.</a:t>
              </a:r>
            </a:p>
            <a:p>
              <a:pPr algn="l" defTabSz="977900"/>
              <a:endParaRPr lang="en-US" sz="2400" b="0" baseline="0" dirty="0">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r>
                <a:rPr lang="en-US" sz="3200" b="1" baseline="0" dirty="0">
                  <a:solidFill>
                    <a:srgbClr val="FFC000"/>
                  </a:solidFill>
                  <a:latin typeface="Trebuchet MS" pitchFamily="34" charset="0"/>
                </a:rPr>
                <a:t>Image Quality Check</a:t>
              </a:r>
            </a:p>
            <a:p>
              <a:pPr lvl="0" algn="l" defTabSz="977900"/>
              <a:r>
                <a:rPr lang="en-US" sz="2400" b="0" baseline="0" dirty="0">
                  <a:solidFill>
                    <a:schemeClr val="bg1">
                      <a:lumMod val="75000"/>
                    </a:schemeClr>
                  </a:solidFill>
                  <a:latin typeface="Trebuchet MS" pitchFamily="34" charset="0"/>
                </a:rPr>
                <a:t>Zoom in and look at your images at 100% magnification. If they look good they will print well. </a:t>
              </a:r>
              <a:endParaRPr lang="en-US" sz="2800" b="0" dirty="0">
                <a:latin typeface="Trebuchet MS" pitchFamily="34" charset="0"/>
              </a:endParaRPr>
            </a:p>
          </p:txBody>
        </p:sp>
        <p:cxnSp>
          <p:nvCxnSpPr>
            <p:cNvPr id="32" name="Straight Connector 31"/>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3" name="Picture 32"/>
            <p:cNvPicPr>
              <a:picLocks noChangeAspect="1"/>
            </p:cNvPicPr>
            <p:nvPr userDrawn="1"/>
          </p:nvPicPr>
          <p:blipFill>
            <a:blip r:embed="rId4"/>
            <a:stretch>
              <a:fillRect/>
            </a:stretch>
          </p:blipFill>
          <p:spPr>
            <a:xfrm>
              <a:off x="-10740740" y="10261718"/>
              <a:ext cx="1597666" cy="1201935"/>
            </a:xfrm>
            <a:prstGeom prst="rect">
              <a:avLst/>
            </a:prstGeom>
          </p:spPr>
        </p:pic>
        <p:pic>
          <p:nvPicPr>
            <p:cNvPr id="36" name="Picture 35"/>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37" name="Group 36"/>
            <p:cNvGrpSpPr/>
            <p:nvPr userDrawn="1"/>
          </p:nvGrpSpPr>
          <p:grpSpPr>
            <a:xfrm>
              <a:off x="-9744993" y="23540957"/>
              <a:ext cx="7531182" cy="2120439"/>
              <a:chOff x="-4470427" y="11016658"/>
              <a:chExt cx="3470785" cy="974220"/>
            </a:xfrm>
          </p:grpSpPr>
          <p:grpSp>
            <p:nvGrpSpPr>
              <p:cNvPr id="45" name="Group 44"/>
              <p:cNvGrpSpPr/>
              <p:nvPr userDrawn="1"/>
            </p:nvGrpSpPr>
            <p:grpSpPr>
              <a:xfrm>
                <a:off x="-2783495" y="11060886"/>
                <a:ext cx="624431" cy="893535"/>
                <a:chOff x="-3958697" y="11117435"/>
                <a:chExt cx="779338" cy="1280430"/>
              </a:xfrm>
            </p:grpSpPr>
            <p:pic>
              <p:nvPicPr>
                <p:cNvPr id="51" name="Picture 50"/>
                <p:cNvPicPr>
                  <a:picLocks noChangeAspect="1"/>
                </p:cNvPicPr>
                <p:nvPr userDrawn="1"/>
              </p:nvPicPr>
              <p:blipFill>
                <a:blip r:embed="rId6"/>
                <a:stretch>
                  <a:fillRect/>
                </a:stretch>
              </p:blipFill>
              <p:spPr>
                <a:xfrm>
                  <a:off x="-3948160" y="11117435"/>
                  <a:ext cx="768801" cy="1090857"/>
                </a:xfrm>
                <a:prstGeom prst="rect">
                  <a:avLst/>
                </a:prstGeom>
              </p:spPr>
            </p:pic>
            <p:sp>
              <p:nvSpPr>
                <p:cNvPr id="52" name="TextBox 51"/>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a:solidFill>
                        <a:schemeClr val="tx1"/>
                      </a:solidFill>
                    </a:rPr>
                    <a:t>ORIGINAL</a:t>
                  </a:r>
                </a:p>
              </p:txBody>
            </p:sp>
          </p:grpSp>
          <p:grpSp>
            <p:nvGrpSpPr>
              <p:cNvPr id="46" name="Group 45"/>
              <p:cNvGrpSpPr/>
              <p:nvPr userDrawn="1"/>
            </p:nvGrpSpPr>
            <p:grpSpPr>
              <a:xfrm>
                <a:off x="-2033159" y="11060889"/>
                <a:ext cx="1033517" cy="893529"/>
                <a:chOff x="-2921738" y="11200127"/>
                <a:chExt cx="1420279" cy="1227904"/>
              </a:xfrm>
            </p:grpSpPr>
            <p:pic>
              <p:nvPicPr>
                <p:cNvPr id="49" name="Picture 48"/>
                <p:cNvPicPr>
                  <a:picLocks noChangeAspect="1"/>
                </p:cNvPicPr>
                <p:nvPr userDrawn="1"/>
              </p:nvPicPr>
              <p:blipFill>
                <a:blip r:embed="rId6"/>
                <a:stretch>
                  <a:fillRect/>
                </a:stretch>
              </p:blipFill>
              <p:spPr>
                <a:xfrm>
                  <a:off x="-2921738" y="11200127"/>
                  <a:ext cx="1420279" cy="1029694"/>
                </a:xfrm>
                <a:prstGeom prst="rect">
                  <a:avLst/>
                </a:prstGeom>
              </p:spPr>
            </p:pic>
            <p:sp>
              <p:nvSpPr>
                <p:cNvPr id="50" name="TextBox 49"/>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a:solidFill>
                        <a:schemeClr val="bg1"/>
                      </a:solidFill>
                    </a:rPr>
                    <a:t>DISTORTED</a:t>
                  </a:r>
                  <a:endParaRPr lang="en-US" sz="700" b="1" dirty="0">
                    <a:solidFill>
                      <a:schemeClr val="bg1"/>
                    </a:solidFill>
                  </a:endParaRPr>
                </a:p>
              </p:txBody>
            </p:sp>
          </p:grpSp>
          <p:pic>
            <p:nvPicPr>
              <p:cNvPr id="47" name="Picture 46"/>
              <p:cNvPicPr>
                <a:picLocks noChangeAspect="1"/>
              </p:cNvPicPr>
              <p:nvPr userDrawn="1"/>
            </p:nvPicPr>
            <p:blipFill>
              <a:blip r:embed="rId7"/>
              <a:stretch>
                <a:fillRect/>
              </a:stretch>
            </p:blipFill>
            <p:spPr>
              <a:xfrm>
                <a:off x="-4470427" y="11016658"/>
                <a:ext cx="1098742" cy="847761"/>
              </a:xfrm>
              <a:prstGeom prst="rect">
                <a:avLst/>
              </a:prstGeom>
            </p:spPr>
          </p:pic>
          <p:sp>
            <p:nvSpPr>
              <p:cNvPr id="48" name="TextBox 47"/>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38" name="Group 37"/>
            <p:cNvGrpSpPr/>
            <p:nvPr userDrawn="1"/>
          </p:nvGrpSpPr>
          <p:grpSpPr>
            <a:xfrm>
              <a:off x="-10398793" y="27751410"/>
              <a:ext cx="9323012" cy="2453251"/>
              <a:chOff x="-4754996" y="12734136"/>
              <a:chExt cx="4296559" cy="1127128"/>
            </a:xfrm>
          </p:grpSpPr>
          <p:graphicFrame>
            <p:nvGraphicFramePr>
              <p:cNvPr id="39" name="Object 38"/>
              <p:cNvGraphicFramePr>
                <a:graphicFrameLocks noChangeAspect="1"/>
              </p:cNvGraphicFramePr>
              <p:nvPr userDrawn="1">
                <p:extLst>
                  <p:ext uri="{D42A27DB-BD31-4B8C-83A1-F6EECF244321}">
                    <p14:modId xmlns:p14="http://schemas.microsoft.com/office/powerpoint/2010/main" val="3113819096"/>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1103"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0" name="Object 39"/>
              <p:cNvGraphicFramePr>
                <a:graphicFrameLocks noChangeAspect="1"/>
              </p:cNvGraphicFramePr>
              <p:nvPr userDrawn="1">
                <p:extLst>
                  <p:ext uri="{D42A27DB-BD31-4B8C-83A1-F6EECF244321}">
                    <p14:modId xmlns:p14="http://schemas.microsoft.com/office/powerpoint/2010/main" val="243042465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1104"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2" name="TextBox 41"/>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a:solidFill>
                      <a:srgbClr val="92D050"/>
                    </a:solidFill>
                  </a:rPr>
                  <a:t>Good</a:t>
                </a:r>
                <a:r>
                  <a:rPr lang="en-US" sz="1600" baseline="0" dirty="0">
                    <a:solidFill>
                      <a:srgbClr val="92D050"/>
                    </a:solidFill>
                  </a:rPr>
                  <a:t> </a:t>
                </a:r>
                <a:r>
                  <a:rPr lang="en-US" sz="1600" baseline="0" dirty="0">
                    <a:solidFill>
                      <a:schemeClr val="bg1"/>
                    </a:solidFill>
                  </a:rPr>
                  <a:t>printing quality</a:t>
                </a:r>
                <a:endParaRPr lang="en-US" sz="1600" dirty="0">
                  <a:solidFill>
                    <a:schemeClr val="bg1"/>
                  </a:solidFill>
                </a:endParaRPr>
              </a:p>
            </p:txBody>
          </p:sp>
          <p:sp>
            <p:nvSpPr>
              <p:cNvPr id="44" name="TextBox 43"/>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a:solidFill>
                      <a:srgbClr val="FF0000"/>
                    </a:solidFill>
                  </a:rPr>
                  <a:t>Bad </a:t>
                </a:r>
                <a:r>
                  <a:rPr lang="en-US" sz="1600" dirty="0">
                    <a:solidFill>
                      <a:schemeClr val="bg1"/>
                    </a:solidFill>
                  </a:rPr>
                  <a:t>printing quality</a:t>
                </a:r>
              </a:p>
            </p:txBody>
          </p:sp>
        </p:grpSp>
      </p:grpSp>
      <p:grpSp>
        <p:nvGrpSpPr>
          <p:cNvPr id="53" name="Group 52"/>
          <p:cNvGrpSpPr/>
          <p:nvPr userDrawn="1"/>
        </p:nvGrpSpPr>
        <p:grpSpPr>
          <a:xfrm>
            <a:off x="51617562" y="-55065"/>
            <a:ext cx="11062139" cy="32973465"/>
            <a:chOff x="44157839" y="-55065"/>
            <a:chExt cx="11062139" cy="32973465"/>
          </a:xfrm>
        </p:grpSpPr>
        <p:sp>
          <p:nvSpPr>
            <p:cNvPr id="54" name="Rectangle 53"/>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a:solidFill>
                    <a:schemeClr val="bg1"/>
                  </a:solidFill>
                  <a:latin typeface="Trebuchet MS" pitchFamily="34" charset="0"/>
                </a:rPr>
                <a:t>QUICK START (cont.)</a:t>
              </a:r>
            </a:p>
            <a:p>
              <a:pPr algn="ctr"/>
              <a:endParaRPr lang="en-US" sz="36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r>
                <a:rPr lang="en-US" sz="24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Text</a:t>
              </a:r>
            </a:p>
            <a:p>
              <a:pPr marL="3265488" lvl="2" indent="0" algn="l" defTabSz="114300"/>
              <a:r>
                <a:rPr lang="en-US" sz="24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 </a:t>
              </a:r>
              <a:r>
                <a:rPr kumimoji="0" lang="en-US" sz="32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a:solidFill>
                  <a:schemeClr val="bg1">
                    <a:lumMod val="75000"/>
                  </a:schemeClr>
                </a:solidFill>
                <a:latin typeface="Trebuchet MS" pitchFamily="34" charset="0"/>
              </a:endParaRPr>
            </a:p>
            <a:p>
              <a:pPr marL="1518341" lvl="2"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Tables</a:t>
              </a:r>
            </a:p>
            <a:p>
              <a:pPr marL="1730375" lvl="1" indent="0" algn="l" defTabSz="114300"/>
              <a:r>
                <a:rPr lang="en-US" sz="2400" b="0" baseline="0" dirty="0">
                  <a:solidFill>
                    <a:schemeClr val="bg1">
                      <a:lumMod val="75000"/>
                    </a:schemeClr>
                  </a:solidFill>
                  <a:latin typeface="Trebuchet MS" pitchFamily="34" charset="0"/>
                </a:rPr>
                <a:t>To add a table from scratch go to the INSERT menu and </a:t>
              </a:r>
              <a:br>
                <a:rPr lang="en-US" sz="2400" b="0" baseline="0" dirty="0">
                  <a:solidFill>
                    <a:schemeClr val="bg1">
                      <a:lumMod val="75000"/>
                    </a:schemeClr>
                  </a:solidFill>
                  <a:latin typeface="Trebuchet MS" pitchFamily="34" charset="0"/>
                </a:rPr>
              </a:br>
              <a:r>
                <a:rPr lang="en-US" sz="2400" b="0" baseline="0" dirty="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55" name="Object 54"/>
            <p:cNvGraphicFramePr>
              <a:graphicFrameLocks noChangeAspect="1"/>
            </p:cNvGraphicFramePr>
            <p:nvPr userDrawn="1">
              <p:extLst>
                <p:ext uri="{D42A27DB-BD31-4B8C-83A1-F6EECF244321}">
                  <p14:modId xmlns:p14="http://schemas.microsoft.com/office/powerpoint/2010/main" val="3793420835"/>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1105"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56" name="Picture 55"/>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57" name="Object 56"/>
            <p:cNvGraphicFramePr>
              <a:graphicFrameLocks noChangeAspect="1"/>
            </p:cNvGraphicFramePr>
            <p:nvPr userDrawn="1">
              <p:extLst>
                <p:ext uri="{D42A27DB-BD31-4B8C-83A1-F6EECF244321}">
                  <p14:modId xmlns:p14="http://schemas.microsoft.com/office/powerpoint/2010/main" val="4050396517"/>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1106"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58" name="Group 57"/>
            <p:cNvGrpSpPr/>
            <p:nvPr userDrawn="1"/>
          </p:nvGrpSpPr>
          <p:grpSpPr>
            <a:xfrm>
              <a:off x="44487207" y="29414560"/>
              <a:ext cx="10354213" cy="1265612"/>
              <a:chOff x="44200453" y="28362386"/>
              <a:chExt cx="9771399" cy="1090622"/>
            </a:xfrm>
          </p:grpSpPr>
          <p:sp>
            <p:nvSpPr>
              <p:cNvPr id="60" name="Rounded Rectangle 59"/>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2" name="TextBox 61"/>
              <p:cNvSpPr txBox="1"/>
              <p:nvPr userDrawn="1"/>
            </p:nvSpPr>
            <p:spPr>
              <a:xfrm>
                <a:off x="45300663" y="28552305"/>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a:t>
                </a:r>
                <a:r>
                  <a:rPr lang="en-US" sz="2400" baseline="0" dirty="0" err="1">
                    <a:solidFill>
                      <a:schemeClr val="tx2"/>
                    </a:solidFill>
                    <a:latin typeface="Trebuchet MS" pitchFamily="34" charset="0"/>
                  </a:rPr>
                  <a:t>Facebook</a:t>
                </a:r>
                <a:r>
                  <a:rPr lang="en-US" sz="2400" baseline="0" dirty="0">
                    <a:solidFill>
                      <a:schemeClr val="tx2"/>
                    </a:solidFill>
                    <a:latin typeface="Trebuchet MS" pitchFamily="34" charset="0"/>
                  </a:rPr>
                  <a:t>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59" name="TextBox 58"/>
            <p:cNvSpPr txBox="1"/>
            <p:nvPr userDrawn="1"/>
          </p:nvSpPr>
          <p:spPr>
            <a:xfrm>
              <a:off x="44487207" y="31188790"/>
              <a:ext cx="6870215" cy="1399638"/>
            </a:xfrm>
            <a:prstGeom prst="rect">
              <a:avLst/>
            </a:prstGeom>
            <a:noFill/>
          </p:spPr>
          <p:txBody>
            <a:bodyPr wrap="square" lIns="65304" tIns="32651" rIns="65304" bIns="32651" rtlCol="0">
              <a:spAutoFit/>
            </a:bodyPr>
            <a:lstStyle/>
            <a:p>
              <a:pPr marL="407988" indent="-407988">
                <a:lnSpc>
                  <a:spcPts val="2600"/>
                </a:lnSpc>
              </a:pPr>
              <a:r>
                <a:rPr lang="en-US" sz="2800" dirty="0">
                  <a:solidFill>
                    <a:schemeClr val="bg1"/>
                  </a:solidFill>
                </a:rPr>
                <a:t>© 2015</a:t>
              </a:r>
              <a:r>
                <a:rPr lang="en-US" sz="2800" baseline="0" dirty="0">
                  <a:solidFill>
                    <a:schemeClr val="bg1"/>
                  </a:solidFill>
                </a:rPr>
                <a:t> </a:t>
              </a:r>
              <a:r>
                <a:rPr lang="en-US" sz="2800" dirty="0">
                  <a:solidFill>
                    <a:schemeClr val="bg1"/>
                  </a:solidFill>
                </a:rPr>
                <a:t>PosterPresentations.com</a:t>
              </a:r>
              <a:br>
                <a:rPr lang="en-US" sz="2800" dirty="0">
                  <a:solidFill>
                    <a:schemeClr val="bg1"/>
                  </a:solidFill>
                </a:rPr>
              </a:br>
              <a:r>
                <a:rPr lang="en-US" sz="2400" dirty="0">
                  <a:solidFill>
                    <a:schemeClr val="bg1"/>
                  </a:solidFill>
                </a:rPr>
                <a:t>2117 Fourth Street ,</a:t>
              </a:r>
              <a:r>
                <a:rPr lang="en-US" sz="2400" baseline="0" dirty="0">
                  <a:solidFill>
                    <a:schemeClr val="bg1"/>
                  </a:solidFill>
                </a:rPr>
                <a:t> Unit C</a:t>
              </a:r>
            </a:p>
            <a:p>
              <a:pPr marL="407988" indent="0">
                <a:lnSpc>
                  <a:spcPts val="2600"/>
                </a:lnSpc>
              </a:pPr>
              <a:r>
                <a:rPr lang="en-US" sz="2400" baseline="0" dirty="0">
                  <a:solidFill>
                    <a:schemeClr val="bg1"/>
                  </a:solidFill>
                </a:rPr>
                <a:t>Berkeley CA </a:t>
              </a:r>
              <a:r>
                <a:rPr lang="en-US" sz="2000" baseline="0" dirty="0">
                  <a:solidFill>
                    <a:schemeClr val="bg1"/>
                  </a:solidFill>
                </a:rPr>
                <a:t>94710</a:t>
              </a:r>
              <a:r>
                <a:rPr lang="en-US" sz="2400" baseline="0" dirty="0">
                  <a:solidFill>
                    <a:schemeClr val="bg1"/>
                  </a:solidFill>
                </a:rPr>
                <a:t/>
              </a:r>
              <a:br>
                <a:rPr lang="en-US" sz="2400" baseline="0" dirty="0">
                  <a:solidFill>
                    <a:schemeClr val="bg1"/>
                  </a:solidFill>
                </a:rPr>
              </a:br>
              <a:r>
                <a:rPr lang="en-US" sz="2400" b="1" baseline="0" dirty="0">
                  <a:solidFill>
                    <a:srgbClr val="FFFF00"/>
                  </a:solidFill>
                </a:rPr>
                <a:t>posterpresenter@gmail.com</a:t>
              </a:r>
              <a:endParaRPr lang="en-US" sz="2800" b="1" dirty="0">
                <a:solidFill>
                  <a:srgbClr val="FFFF00"/>
                </a:solidFill>
              </a:endParaRPr>
            </a:p>
          </p:txBody>
        </p:sp>
      </p:grpSp>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5014913" rtl="0" eaLnBrk="0" fontAlgn="base" hangingPunct="0">
        <a:spcBef>
          <a:spcPct val="0"/>
        </a:spcBef>
        <a:spcAft>
          <a:spcPct val="0"/>
        </a:spcAft>
        <a:defRPr sz="10000" kern="1200">
          <a:solidFill>
            <a:schemeClr val="bg1"/>
          </a:solidFill>
          <a:latin typeface="Trebuchet MS" pitchFamily="34" charset="0"/>
          <a:ea typeface="+mj-ea"/>
          <a:cs typeface="+mj-cs"/>
        </a:defRPr>
      </a:lvl1pPr>
      <a:lvl2pPr algn="ctr" defTabSz="5014913" rtl="0" eaLnBrk="0" fontAlgn="base" hangingPunct="0">
        <a:spcBef>
          <a:spcPct val="0"/>
        </a:spcBef>
        <a:spcAft>
          <a:spcPct val="0"/>
        </a:spcAft>
        <a:defRPr sz="10000">
          <a:solidFill>
            <a:schemeClr val="bg1"/>
          </a:solidFill>
          <a:latin typeface="Trebuchet MS" pitchFamily="34" charset="0"/>
        </a:defRPr>
      </a:lvl2pPr>
      <a:lvl3pPr algn="ctr" defTabSz="5014913" rtl="0" eaLnBrk="0" fontAlgn="base" hangingPunct="0">
        <a:spcBef>
          <a:spcPct val="0"/>
        </a:spcBef>
        <a:spcAft>
          <a:spcPct val="0"/>
        </a:spcAft>
        <a:defRPr sz="10000">
          <a:solidFill>
            <a:schemeClr val="bg1"/>
          </a:solidFill>
          <a:latin typeface="Trebuchet MS" pitchFamily="34" charset="0"/>
        </a:defRPr>
      </a:lvl3pPr>
      <a:lvl4pPr algn="ctr" defTabSz="5014913" rtl="0" eaLnBrk="0" fontAlgn="base" hangingPunct="0">
        <a:spcBef>
          <a:spcPct val="0"/>
        </a:spcBef>
        <a:spcAft>
          <a:spcPct val="0"/>
        </a:spcAft>
        <a:defRPr sz="10000">
          <a:solidFill>
            <a:schemeClr val="bg1"/>
          </a:solidFill>
          <a:latin typeface="Trebuchet MS" pitchFamily="34" charset="0"/>
        </a:defRPr>
      </a:lvl4pPr>
      <a:lvl5pPr algn="ctr" defTabSz="5014913" rtl="0" eaLnBrk="0" fontAlgn="base" hangingPunct="0">
        <a:spcBef>
          <a:spcPct val="0"/>
        </a:spcBef>
        <a:spcAft>
          <a:spcPct val="0"/>
        </a:spcAft>
        <a:defRPr sz="10000">
          <a:solidFill>
            <a:schemeClr val="bg1"/>
          </a:solidFill>
          <a:latin typeface="Trebuchet MS" pitchFamily="34" charset="0"/>
        </a:defRPr>
      </a:lvl5pPr>
      <a:lvl6pPr marL="457200" algn="ctr" defTabSz="5014913" rtl="0" fontAlgn="base">
        <a:spcBef>
          <a:spcPct val="0"/>
        </a:spcBef>
        <a:spcAft>
          <a:spcPct val="0"/>
        </a:spcAft>
        <a:defRPr sz="10000">
          <a:solidFill>
            <a:schemeClr val="bg1"/>
          </a:solidFill>
          <a:latin typeface="Trebuchet MS" pitchFamily="34" charset="0"/>
        </a:defRPr>
      </a:lvl6pPr>
      <a:lvl7pPr marL="914400" algn="ctr" defTabSz="5014913" rtl="0" fontAlgn="base">
        <a:spcBef>
          <a:spcPct val="0"/>
        </a:spcBef>
        <a:spcAft>
          <a:spcPct val="0"/>
        </a:spcAft>
        <a:defRPr sz="10000">
          <a:solidFill>
            <a:schemeClr val="bg1"/>
          </a:solidFill>
          <a:latin typeface="Trebuchet MS" pitchFamily="34" charset="0"/>
        </a:defRPr>
      </a:lvl7pPr>
      <a:lvl8pPr marL="1371600" algn="ctr" defTabSz="5014913" rtl="0" fontAlgn="base">
        <a:spcBef>
          <a:spcPct val="0"/>
        </a:spcBef>
        <a:spcAft>
          <a:spcPct val="0"/>
        </a:spcAft>
        <a:defRPr sz="10000">
          <a:solidFill>
            <a:schemeClr val="bg1"/>
          </a:solidFill>
          <a:latin typeface="Trebuchet MS" pitchFamily="34" charset="0"/>
        </a:defRPr>
      </a:lvl8pPr>
      <a:lvl9pPr marL="1828800" algn="ctr" defTabSz="5014913" rtl="0" fontAlgn="base">
        <a:spcBef>
          <a:spcPct val="0"/>
        </a:spcBef>
        <a:spcAft>
          <a:spcPct val="0"/>
        </a:spcAft>
        <a:defRPr sz="10000">
          <a:solidFill>
            <a:schemeClr val="bg1"/>
          </a:solidFill>
          <a:latin typeface="Trebuchet MS" pitchFamily="34" charset="0"/>
        </a:defRPr>
      </a:lvl9pPr>
    </p:titleStyle>
    <p:bodyStyle>
      <a:lvl1pPr marL="1879600" indent="-1879600" algn="l" defTabSz="5014913" rtl="0" eaLnBrk="0" fontAlgn="base" hangingPunct="0">
        <a:spcBef>
          <a:spcPct val="20000"/>
        </a:spcBef>
        <a:spcAft>
          <a:spcPct val="0"/>
        </a:spcAft>
        <a:buFont typeface="Arial" charset="0"/>
        <a:buChar char="•"/>
        <a:defRPr sz="17600" kern="1200">
          <a:solidFill>
            <a:schemeClr val="tx1"/>
          </a:solidFill>
          <a:latin typeface="+mn-lt"/>
          <a:ea typeface="+mn-ea"/>
          <a:cs typeface="+mn-cs"/>
        </a:defRPr>
      </a:lvl1pPr>
      <a:lvl2pPr marL="4075113" indent="-1566863" algn="l" defTabSz="5014913" rtl="0" eaLnBrk="0" fontAlgn="base" hangingPunct="0">
        <a:spcBef>
          <a:spcPct val="20000"/>
        </a:spcBef>
        <a:spcAft>
          <a:spcPct val="0"/>
        </a:spcAft>
        <a:buFont typeface="Arial" charset="0"/>
        <a:buChar char="–"/>
        <a:defRPr sz="15400" kern="1200">
          <a:solidFill>
            <a:schemeClr val="tx1"/>
          </a:solidFill>
          <a:latin typeface="+mn-lt"/>
          <a:ea typeface="+mn-ea"/>
          <a:cs typeface="+mn-cs"/>
        </a:defRPr>
      </a:lvl2pPr>
      <a:lvl3pPr marL="6269038" indent="-1252538" algn="l" defTabSz="5014913" rtl="0" eaLnBrk="0" fontAlgn="base" hangingPunct="0">
        <a:spcBef>
          <a:spcPct val="20000"/>
        </a:spcBef>
        <a:spcAft>
          <a:spcPct val="0"/>
        </a:spcAft>
        <a:buFont typeface="Arial" charset="0"/>
        <a:buChar char="•"/>
        <a:defRPr sz="13200" kern="1200">
          <a:solidFill>
            <a:schemeClr val="tx1"/>
          </a:solidFill>
          <a:latin typeface="+mn-lt"/>
          <a:ea typeface="+mn-ea"/>
          <a:cs typeface="+mn-cs"/>
        </a:defRPr>
      </a:lvl3pPr>
      <a:lvl4pPr marL="877728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4pPr>
      <a:lvl5pPr marL="1128553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5pPr>
      <a:lvl6pPr marL="13793688"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6pPr>
      <a:lvl7pPr marL="16301630"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7pPr>
      <a:lvl8pPr marL="18809574"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8pPr>
      <a:lvl9pPr marL="21317516"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9pPr>
    </p:bodyStyle>
    <p:otherStyle>
      <a:defPPr>
        <a:defRPr lang="en-US"/>
      </a:defPPr>
      <a:lvl1pPr marL="0" algn="l" defTabSz="5015886" rtl="0" eaLnBrk="1" latinLnBrk="0" hangingPunct="1">
        <a:defRPr sz="9800" kern="1200">
          <a:solidFill>
            <a:schemeClr val="tx1"/>
          </a:solidFill>
          <a:latin typeface="+mn-lt"/>
          <a:ea typeface="+mn-ea"/>
          <a:cs typeface="+mn-cs"/>
        </a:defRPr>
      </a:lvl1pPr>
      <a:lvl2pPr marL="2507944" algn="l" defTabSz="5015886" rtl="0" eaLnBrk="1" latinLnBrk="0" hangingPunct="1">
        <a:defRPr sz="9800" kern="1200">
          <a:solidFill>
            <a:schemeClr val="tx1"/>
          </a:solidFill>
          <a:latin typeface="+mn-lt"/>
          <a:ea typeface="+mn-ea"/>
          <a:cs typeface="+mn-cs"/>
        </a:defRPr>
      </a:lvl2pPr>
      <a:lvl3pPr marL="5015886" algn="l" defTabSz="5015886" rtl="0" eaLnBrk="1" latinLnBrk="0" hangingPunct="1">
        <a:defRPr sz="9800" kern="1200">
          <a:solidFill>
            <a:schemeClr val="tx1"/>
          </a:solidFill>
          <a:latin typeface="+mn-lt"/>
          <a:ea typeface="+mn-ea"/>
          <a:cs typeface="+mn-cs"/>
        </a:defRPr>
      </a:lvl3pPr>
      <a:lvl4pPr marL="7523830" algn="l" defTabSz="5015886" rtl="0" eaLnBrk="1" latinLnBrk="0" hangingPunct="1">
        <a:defRPr sz="9800" kern="1200">
          <a:solidFill>
            <a:schemeClr val="tx1"/>
          </a:solidFill>
          <a:latin typeface="+mn-lt"/>
          <a:ea typeface="+mn-ea"/>
          <a:cs typeface="+mn-cs"/>
        </a:defRPr>
      </a:lvl4pPr>
      <a:lvl5pPr marL="10031772" algn="l" defTabSz="5015886" rtl="0" eaLnBrk="1" latinLnBrk="0" hangingPunct="1">
        <a:defRPr sz="9800" kern="1200">
          <a:solidFill>
            <a:schemeClr val="tx1"/>
          </a:solidFill>
          <a:latin typeface="+mn-lt"/>
          <a:ea typeface="+mn-ea"/>
          <a:cs typeface="+mn-cs"/>
        </a:defRPr>
      </a:lvl5pPr>
      <a:lvl6pPr marL="12539716" algn="l" defTabSz="5015886" rtl="0" eaLnBrk="1" latinLnBrk="0" hangingPunct="1">
        <a:defRPr sz="9800" kern="1200">
          <a:solidFill>
            <a:schemeClr val="tx1"/>
          </a:solidFill>
          <a:latin typeface="+mn-lt"/>
          <a:ea typeface="+mn-ea"/>
          <a:cs typeface="+mn-cs"/>
        </a:defRPr>
      </a:lvl6pPr>
      <a:lvl7pPr marL="15047660" algn="l" defTabSz="5015886" rtl="0" eaLnBrk="1" latinLnBrk="0" hangingPunct="1">
        <a:defRPr sz="9800" kern="1200">
          <a:solidFill>
            <a:schemeClr val="tx1"/>
          </a:solidFill>
          <a:latin typeface="+mn-lt"/>
          <a:ea typeface="+mn-ea"/>
          <a:cs typeface="+mn-cs"/>
        </a:defRPr>
      </a:lvl7pPr>
      <a:lvl8pPr marL="17555602" algn="l" defTabSz="5015886" rtl="0" eaLnBrk="1" latinLnBrk="0" hangingPunct="1">
        <a:defRPr sz="9800" kern="1200">
          <a:solidFill>
            <a:schemeClr val="tx1"/>
          </a:solidFill>
          <a:latin typeface="+mn-lt"/>
          <a:ea typeface="+mn-ea"/>
          <a:cs typeface="+mn-cs"/>
        </a:defRPr>
      </a:lvl8pPr>
      <a:lvl9pPr marL="20063546" algn="l" defTabSz="5015886" rtl="0" eaLnBrk="1" latinLnBrk="0" hangingPunct="1">
        <a:defRPr sz="9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51206400" cy="4800600"/>
          </a:xfrm>
          <a:prstGeom prst="rect">
            <a:avLst/>
          </a:prstGeom>
          <a:solidFill>
            <a:schemeClr val="accent5">
              <a:lumMod val="75000"/>
            </a:schemeClr>
          </a:solidFill>
          <a:ln w="9525">
            <a:solidFill>
              <a:schemeClr val="tx1"/>
            </a:solid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9" name="Rectangle 9"/>
          <p:cNvSpPr>
            <a:spLocks noChangeArrowheads="1"/>
          </p:cNvSpPr>
          <p:nvPr/>
        </p:nvSpPr>
        <p:spPr bwMode="auto">
          <a:xfrm>
            <a:off x="0" y="4805363"/>
            <a:ext cx="51206400" cy="152400"/>
          </a:xfrm>
          <a:prstGeom prst="rect">
            <a:avLst/>
          </a:prstGeom>
          <a:solidFill>
            <a:schemeClr val="accent5">
              <a:lumMod val="50000"/>
            </a:schemeClr>
          </a:solidFill>
          <a:ln w="152400">
            <a:no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21" name="Rounded Rectangle 20"/>
          <p:cNvSpPr/>
          <p:nvPr userDrawn="1"/>
        </p:nvSpPr>
        <p:spPr>
          <a:xfrm>
            <a:off x="1089025" y="5465763"/>
            <a:ext cx="15827375"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2" name="Rounded Rectangle 21"/>
          <p:cNvSpPr/>
          <p:nvPr userDrawn="1"/>
        </p:nvSpPr>
        <p:spPr>
          <a:xfrm>
            <a:off x="17697450" y="5465763"/>
            <a:ext cx="15827375"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3" name="Rounded Rectangle 22"/>
          <p:cNvSpPr/>
          <p:nvPr userDrawn="1"/>
        </p:nvSpPr>
        <p:spPr>
          <a:xfrm>
            <a:off x="34305875" y="5465763"/>
            <a:ext cx="15828963"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grpSp>
        <p:nvGrpSpPr>
          <p:cNvPr id="24" name="Group 23"/>
          <p:cNvGrpSpPr/>
          <p:nvPr userDrawn="1"/>
        </p:nvGrpSpPr>
        <p:grpSpPr>
          <a:xfrm>
            <a:off x="-11326789" y="-1"/>
            <a:ext cx="11018865" cy="32918401"/>
            <a:chOff x="-11225189" y="-1"/>
            <a:chExt cx="11018865" cy="32918401"/>
          </a:xfrm>
        </p:grpSpPr>
        <p:sp>
          <p:nvSpPr>
            <p:cNvPr id="27" name="Rectangle 26"/>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a:solidFill>
                    <a:srgbClr val="FF0000"/>
                  </a:solidFill>
                  <a:latin typeface="Trebuchet MS" pitchFamily="34" charset="0"/>
                </a:rPr>
                <a:t>(—THIS SIDEBAR DOES NOT PRINT—)</a:t>
              </a:r>
              <a:endParaRPr lang="en-US" sz="3200" b="1" spc="600" dirty="0">
                <a:solidFill>
                  <a:schemeClr val="bg1"/>
                </a:solidFill>
                <a:latin typeface="Trebuchet MS" pitchFamily="34" charset="0"/>
              </a:endParaRPr>
            </a:p>
            <a:p>
              <a:pPr algn="ctr"/>
              <a:r>
                <a:rPr lang="en-US" sz="4000" b="1" spc="600" dirty="0">
                  <a:solidFill>
                    <a:schemeClr val="bg1"/>
                  </a:solidFill>
                  <a:latin typeface="Trebuchet MS" pitchFamily="34" charset="0"/>
                </a:rPr>
                <a:t>DESIGN</a:t>
              </a:r>
              <a:r>
                <a:rPr lang="en-US" sz="4000" b="1" spc="600" baseline="0" dirty="0">
                  <a:solidFill>
                    <a:schemeClr val="bg1"/>
                  </a:solidFill>
                  <a:latin typeface="Trebuchet MS" pitchFamily="34" charset="0"/>
                </a:rPr>
                <a:t> </a:t>
              </a:r>
              <a:r>
                <a:rPr lang="en-US" sz="4000" b="1" spc="600" dirty="0">
                  <a:solidFill>
                    <a:schemeClr val="bg1"/>
                  </a:solidFill>
                  <a:latin typeface="Trebuchet MS" pitchFamily="34" charset="0"/>
                </a:rPr>
                <a:t>GUIDE</a:t>
              </a:r>
            </a:p>
            <a:p>
              <a:pPr algn="ctr"/>
              <a:endParaRPr lang="en-US" sz="2800" b="1" dirty="0">
                <a:latin typeface="Trebuchet MS" pitchFamily="34" charset="0"/>
              </a:endParaRPr>
            </a:p>
            <a:p>
              <a:pPr defTabSz="3765639"/>
              <a:r>
                <a:rPr lang="en-US" sz="2800" i="0" dirty="0">
                  <a:latin typeface="Trebuchet MS" pitchFamily="34" charset="0"/>
                </a:rPr>
                <a:t>This PowerPoint</a:t>
              </a:r>
              <a:r>
                <a:rPr lang="en-US" sz="2800" i="0" baseline="0" dirty="0">
                  <a:latin typeface="Trebuchet MS" pitchFamily="34" charset="0"/>
                </a:rPr>
                <a:t> </a:t>
              </a:r>
              <a:r>
                <a:rPr lang="en-US" sz="2800" i="0" dirty="0">
                  <a:latin typeface="Trebuchet MS" pitchFamily="34" charset="0"/>
                </a:rPr>
                <a:t>2007 template produces</a:t>
              </a:r>
              <a:r>
                <a:rPr lang="en-US" sz="2800" i="0" baseline="0" dirty="0">
                  <a:latin typeface="Trebuchet MS" pitchFamily="34" charset="0"/>
                </a:rPr>
                <a:t> </a:t>
              </a:r>
              <a:r>
                <a:rPr lang="en-US" sz="2800" i="0" dirty="0">
                  <a:latin typeface="Trebuchet MS" pitchFamily="34" charset="0"/>
                </a:rPr>
                <a:t>a 36”x56” presentation poster. </a:t>
              </a:r>
              <a:r>
                <a:rPr lang="en-US" sz="2800" dirty="0">
                  <a:latin typeface="Trebuchet MS" pitchFamily="34" charset="0"/>
                </a:rPr>
                <a:t>You</a:t>
              </a:r>
              <a:r>
                <a:rPr lang="en-US" sz="2800" baseline="0" dirty="0">
                  <a:latin typeface="Trebuchet MS" pitchFamily="34" charset="0"/>
                </a:rPr>
                <a:t> can u</a:t>
              </a:r>
              <a:r>
                <a:rPr lang="en-US" sz="2800" dirty="0">
                  <a:latin typeface="Trebuchet MS" pitchFamily="34" charset="0"/>
                </a:rPr>
                <a:t>se</a:t>
              </a:r>
              <a:r>
                <a:rPr lang="en-US" sz="2800" baseline="0" dirty="0">
                  <a:latin typeface="Trebuchet MS" pitchFamily="34" charset="0"/>
                </a:rPr>
                <a:t> it to create your research poster and </a:t>
              </a:r>
              <a:r>
                <a:rPr lang="en-US" sz="2800" dirty="0">
                  <a:latin typeface="Trebuchet MS" pitchFamily="34" charset="0"/>
                </a:rPr>
                <a:t>save valuable time placing titles, subtitles,</a:t>
              </a:r>
              <a:r>
                <a:rPr lang="en-US" sz="2800" baseline="0" dirty="0">
                  <a:latin typeface="Trebuchet MS" pitchFamily="34" charset="0"/>
                </a:rPr>
                <a:t> text, and graphics</a:t>
              </a:r>
              <a:r>
                <a:rPr lang="en-US" sz="2800" dirty="0">
                  <a:latin typeface="Trebuchet MS" pitchFamily="34" charset="0"/>
                </a:rPr>
                <a:t>. </a:t>
              </a:r>
            </a:p>
            <a:p>
              <a:pPr defTabSz="3765639"/>
              <a:endParaRPr lang="en-US" sz="2800" dirty="0">
                <a:latin typeface="Trebuchet MS" pitchFamily="34" charset="0"/>
              </a:endParaRPr>
            </a:p>
            <a:p>
              <a:pPr defTabSz="4389219"/>
              <a:r>
                <a:rPr lang="en-US" sz="2800" dirty="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a:solidFill>
                    <a:srgbClr val="FFC000"/>
                  </a:solidFill>
                  <a:latin typeface="Trebuchet MS" pitchFamily="34" charset="0"/>
                </a:rPr>
                <a:t>PosterPresentations.com</a:t>
              </a:r>
              <a:r>
                <a:rPr lang="en-US" sz="2800" b="1" dirty="0">
                  <a:solidFill>
                    <a:schemeClr val="bg1"/>
                  </a:solidFill>
                  <a:latin typeface="Trebuchet MS" pitchFamily="34" charset="0"/>
                </a:rPr>
                <a:t> </a:t>
              </a:r>
              <a:r>
                <a:rPr lang="en-US" sz="2800" dirty="0">
                  <a:solidFill>
                    <a:schemeClr val="bg1"/>
                  </a:solidFill>
                  <a:latin typeface="Trebuchet MS" pitchFamily="34" charset="0"/>
                </a:rPr>
                <a:t>and click on HELP DESK.</a:t>
              </a:r>
            </a:p>
            <a:p>
              <a:pPr defTabSz="4389219"/>
              <a:endParaRPr lang="en-US" sz="2800" dirty="0">
                <a:latin typeface="Trebuchet MS" pitchFamily="34" charset="0"/>
              </a:endParaRPr>
            </a:p>
            <a:p>
              <a:pPr defTabSz="4389219"/>
              <a:r>
                <a:rPr lang="en-US" sz="2800" dirty="0">
                  <a:solidFill>
                    <a:schemeClr val="bg1"/>
                  </a:solidFill>
                  <a:latin typeface="Trebuchet MS" pitchFamily="34" charset="0"/>
                </a:rPr>
                <a:t>When</a:t>
              </a:r>
              <a:r>
                <a:rPr lang="en-US" sz="2800" baseline="0" dirty="0">
                  <a:solidFill>
                    <a:schemeClr val="bg1"/>
                  </a:solidFill>
                  <a:latin typeface="Trebuchet MS" pitchFamily="34" charset="0"/>
                </a:rPr>
                <a:t> you are ready to print your poster</a:t>
              </a:r>
              <a:r>
                <a:rPr lang="en-US" sz="2800" dirty="0">
                  <a:solidFill>
                    <a:schemeClr val="bg1"/>
                  </a:solidFill>
                  <a:latin typeface="Trebuchet MS" pitchFamily="34" charset="0"/>
                </a:rPr>
                <a:t>,</a:t>
              </a:r>
              <a:r>
                <a:rPr lang="en-US" sz="2800" baseline="0" dirty="0">
                  <a:solidFill>
                    <a:schemeClr val="bg1"/>
                  </a:solidFill>
                  <a:latin typeface="Trebuchet MS" pitchFamily="34" charset="0"/>
                </a:rPr>
                <a:t> go online to </a:t>
              </a:r>
              <a:r>
                <a:rPr lang="en-US" sz="2800" b="0" dirty="0">
                  <a:solidFill>
                    <a:schemeClr val="bg1"/>
                  </a:solidFill>
                  <a:latin typeface="Trebuchet MS" pitchFamily="34" charset="0"/>
                </a:rPr>
                <a:t>PosterPresentations.com</a:t>
              </a:r>
              <a:r>
                <a:rPr lang="en-US" sz="2800" dirty="0">
                  <a:solidFill>
                    <a:schemeClr val="bg1"/>
                  </a:solidFill>
                  <a:latin typeface="Trebuchet MS" pitchFamily="34" charset="0"/>
                </a:rPr>
                <a:t/>
              </a:r>
              <a:br>
                <a:rPr lang="en-US" sz="2800" dirty="0">
                  <a:solidFill>
                    <a:schemeClr val="bg1"/>
                  </a:solidFill>
                  <a:latin typeface="Trebuchet MS" pitchFamily="34" charset="0"/>
                </a:rPr>
              </a:br>
              <a:endParaRPr lang="en-US" sz="2800" dirty="0">
                <a:solidFill>
                  <a:schemeClr val="bg1"/>
                </a:solidFill>
                <a:latin typeface="Trebuchet MS" pitchFamily="34" charset="0"/>
              </a:endParaRPr>
            </a:p>
            <a:p>
              <a:pPr algn="l" defTabSz="3765639"/>
              <a:r>
                <a:rPr lang="en-US" sz="2800" b="0" dirty="0">
                  <a:solidFill>
                    <a:schemeClr val="bg1"/>
                  </a:solidFill>
                  <a:latin typeface="Trebuchet MS" pitchFamily="34" charset="0"/>
                </a:rPr>
                <a:t>Need</a:t>
              </a:r>
              <a:r>
                <a:rPr lang="en-US" sz="2800" b="0" baseline="0" dirty="0">
                  <a:solidFill>
                    <a:schemeClr val="bg1"/>
                  </a:solidFill>
                  <a:latin typeface="Trebuchet MS" pitchFamily="34" charset="0"/>
                </a:rPr>
                <a:t> assistance? Call us at </a:t>
              </a:r>
              <a:r>
                <a:rPr lang="en-US" sz="2800" b="0" dirty="0">
                  <a:solidFill>
                    <a:srgbClr val="FFC000"/>
                  </a:solidFill>
                  <a:latin typeface="Trebuchet MS" pitchFamily="34" charset="0"/>
                </a:rPr>
                <a:t>1.510.649.3001</a:t>
              </a:r>
            </a:p>
            <a:p>
              <a:pPr algn="l" defTabSz="3765639"/>
              <a:endParaRPr lang="en-US" sz="3600" b="1" dirty="0">
                <a:solidFill>
                  <a:srgbClr val="FFFF00"/>
                </a:solidFill>
                <a:latin typeface="Trebuchet MS" pitchFamily="34" charset="0"/>
              </a:endParaRPr>
            </a:p>
            <a:p>
              <a:pPr algn="ctr"/>
              <a:endParaRPr lang="en-US" sz="2400" b="1" dirty="0">
                <a:solidFill>
                  <a:schemeClr val="bg1"/>
                </a:solidFill>
                <a:latin typeface="Trebuchet MS" pitchFamily="34" charset="0"/>
              </a:endParaRPr>
            </a:p>
            <a:p>
              <a:pPr algn="ctr"/>
              <a:r>
                <a:rPr lang="en-US" sz="4000" b="1" spc="600" dirty="0">
                  <a:solidFill>
                    <a:schemeClr val="bg1"/>
                  </a:solidFill>
                  <a:latin typeface="Trebuchet MS" pitchFamily="34" charset="0"/>
                </a:rPr>
                <a:t>QUICK START</a:t>
              </a:r>
            </a:p>
            <a:p>
              <a:pPr algn="ctr"/>
              <a:endParaRPr lang="en-US" sz="32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Zoom in and out</a:t>
              </a:r>
            </a:p>
            <a:p>
              <a:pPr marL="1892300" indent="-1892300" algn="l" defTabSz="850900"/>
              <a:r>
                <a:rPr lang="en-US" sz="2400" b="0" baseline="0" dirty="0">
                  <a:solidFill>
                    <a:schemeClr val="bg1"/>
                  </a:solidFill>
                  <a:latin typeface="Trebuchet MS" pitchFamily="34" charset="0"/>
                </a:rPr>
                <a:t>	</a:t>
              </a:r>
              <a:r>
                <a:rPr lang="en-US" sz="2400" b="0" baseline="0" dirty="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a:solidFill>
                    <a:schemeClr val="bg1">
                      <a:lumMod val="75000"/>
                    </a:schemeClr>
                  </a:solidFill>
                  <a:latin typeface="Trebuchet MS" pitchFamily="34" charset="0"/>
                </a:rPr>
                <a:t>	</a:t>
              </a:r>
              <a:r>
                <a:rPr lang="en-US" sz="2400" b="0" baseline="0" dirty="0">
                  <a:solidFill>
                    <a:schemeClr val="bg1">
                      <a:lumMod val="75000"/>
                    </a:schemeClr>
                  </a:solidFill>
                  <a:latin typeface="Trebuchet MS" pitchFamily="34" charset="0"/>
                </a:rPr>
                <a:t>Go to VIEW &gt; ZOOM.</a:t>
              </a:r>
            </a:p>
            <a:p>
              <a:pPr algn="l"/>
              <a:endParaRPr lang="en-US" sz="2800" b="0"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Title, Authors, and Affiliations</a:t>
              </a:r>
            </a:p>
            <a:p>
              <a:pPr algn="l"/>
              <a:r>
                <a:rPr lang="en-US" sz="2400" b="0" baseline="0" dirty="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The font size of your title should be bigger than your name(s) and institution name(s).</a:t>
              </a:r>
            </a:p>
            <a:p>
              <a:pPr algn="l"/>
              <a:r>
                <a:rPr lang="en-US" sz="2800" b="1" baseline="0" dirty="0">
                  <a:solidFill>
                    <a:schemeClr val="bg1"/>
                  </a:solidFill>
                  <a:latin typeface="Trebuchet MS" pitchFamily="34" charset="0"/>
                </a:rPr>
                <a:t/>
              </a:r>
              <a:br>
                <a:rPr lang="en-US" sz="2800" b="1" baseline="0" dirty="0">
                  <a:solidFill>
                    <a:schemeClr val="bg1"/>
                  </a:solidFill>
                  <a:latin typeface="Trebuchet MS" pitchFamily="34" charset="0"/>
                </a:rPr>
              </a:br>
              <a:endParaRPr lang="en-US" sz="2800" b="1" dirty="0">
                <a:solidFill>
                  <a:schemeClr val="bg1"/>
                </a:solidFill>
                <a:latin typeface="Trebuchet MS" pitchFamily="34" charset="0"/>
              </a:endParaRPr>
            </a:p>
            <a:p>
              <a:pPr algn="ctr"/>
              <a:endParaRPr lang="en-US" sz="2800" b="1" dirty="0">
                <a:solidFill>
                  <a:srgbClr val="FFC000"/>
                </a:solidFill>
                <a:latin typeface="Trebuchet MS" pitchFamily="34" charset="0"/>
              </a:endParaRPr>
            </a:p>
            <a:p>
              <a:pPr algn="ctr"/>
              <a:endParaRPr lang="en-US" sz="2800" b="1" dirty="0">
                <a:solidFill>
                  <a:srgbClr val="FFC000"/>
                </a:solidFill>
                <a:latin typeface="Trebuchet MS" pitchFamily="34" charset="0"/>
              </a:endParaRPr>
            </a:p>
            <a:p>
              <a:pPr algn="ctr"/>
              <a:r>
                <a:rPr lang="en-US" sz="3200" b="1" dirty="0">
                  <a:solidFill>
                    <a:srgbClr val="FFC000"/>
                  </a:solidFill>
                  <a:latin typeface="Trebuchet MS" pitchFamily="34" charset="0"/>
                </a:rPr>
                <a:t>Adding Logos</a:t>
              </a:r>
              <a:r>
                <a:rPr lang="en-US" sz="3200" b="1" baseline="0" dirty="0">
                  <a:solidFill>
                    <a:srgbClr val="FFC000"/>
                  </a:solidFill>
                  <a:latin typeface="Trebuchet MS" pitchFamily="34" charset="0"/>
                </a:rPr>
                <a:t> / Seals</a:t>
              </a:r>
            </a:p>
            <a:p>
              <a:pPr algn="l"/>
              <a:r>
                <a:rPr lang="en-US" sz="24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spc="0"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See if your school’s logo is available on our free poster templates page.</a:t>
              </a:r>
            </a:p>
            <a:p>
              <a:pPr algn="l"/>
              <a:endParaRPr lang="en-US" sz="2400" b="0" baseline="0" dirty="0">
                <a:latin typeface="Trebuchet MS" pitchFamily="34" charset="0"/>
              </a:endParaRPr>
            </a:p>
            <a:p>
              <a:pPr algn="ctr"/>
              <a:r>
                <a:rPr lang="en-US" sz="3200" b="1" baseline="0" dirty="0">
                  <a:solidFill>
                    <a:srgbClr val="FFC000"/>
                  </a:solidFill>
                  <a:latin typeface="Trebuchet MS" pitchFamily="34" charset="0"/>
                </a:rPr>
                <a:t>Photographs / Graphics</a:t>
              </a:r>
            </a:p>
            <a:p>
              <a:pPr algn="l" defTabSz="977900"/>
              <a:r>
                <a:rPr lang="en-US" sz="24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a:solidFill>
                    <a:schemeClr val="bg1">
                      <a:lumMod val="75000"/>
                    </a:schemeClr>
                  </a:solidFill>
                  <a:latin typeface="Trebuchet MS" pitchFamily="34" charset="0"/>
                </a:rPr>
                <a:t>disproportionally.</a:t>
              </a:r>
            </a:p>
            <a:p>
              <a:pPr algn="l" defTabSz="977900"/>
              <a:endParaRPr lang="en-US" sz="2400" b="0" baseline="0" dirty="0">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r>
                <a:rPr lang="en-US" sz="3200" b="1" baseline="0" dirty="0">
                  <a:solidFill>
                    <a:srgbClr val="FFC000"/>
                  </a:solidFill>
                  <a:latin typeface="Trebuchet MS" pitchFamily="34" charset="0"/>
                </a:rPr>
                <a:t>Image Quality Check</a:t>
              </a:r>
            </a:p>
            <a:p>
              <a:pPr lvl="0" algn="l" defTabSz="977900"/>
              <a:r>
                <a:rPr lang="en-US" sz="2400" b="0" baseline="0" dirty="0">
                  <a:solidFill>
                    <a:schemeClr val="bg1">
                      <a:lumMod val="75000"/>
                    </a:schemeClr>
                  </a:solidFill>
                  <a:latin typeface="Trebuchet MS" pitchFamily="34" charset="0"/>
                </a:rPr>
                <a:t>Zoom in and look at your images at 100% magnification. If they look good they will print well. </a:t>
              </a:r>
              <a:endParaRPr lang="en-US" sz="2800" b="0" dirty="0">
                <a:latin typeface="Trebuchet MS" pitchFamily="34" charset="0"/>
              </a:endParaRPr>
            </a:p>
          </p:txBody>
        </p:sp>
        <p:cxnSp>
          <p:nvCxnSpPr>
            <p:cNvPr id="28" name="Straight Connector 27"/>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29" name="Picture 28"/>
            <p:cNvPicPr>
              <a:picLocks noChangeAspect="1"/>
            </p:cNvPicPr>
            <p:nvPr userDrawn="1"/>
          </p:nvPicPr>
          <p:blipFill>
            <a:blip r:embed="rId4"/>
            <a:stretch>
              <a:fillRect/>
            </a:stretch>
          </p:blipFill>
          <p:spPr>
            <a:xfrm>
              <a:off x="-10740740" y="10261718"/>
              <a:ext cx="1597666" cy="1201935"/>
            </a:xfrm>
            <a:prstGeom prst="rect">
              <a:avLst/>
            </a:prstGeom>
          </p:spPr>
        </p:pic>
        <p:pic>
          <p:nvPicPr>
            <p:cNvPr id="34" name="Picture 33"/>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36" name="Group 35"/>
            <p:cNvGrpSpPr/>
            <p:nvPr userDrawn="1"/>
          </p:nvGrpSpPr>
          <p:grpSpPr>
            <a:xfrm>
              <a:off x="-9744993" y="23540957"/>
              <a:ext cx="7531182" cy="2120439"/>
              <a:chOff x="-4470427" y="11016658"/>
              <a:chExt cx="3470785" cy="974220"/>
            </a:xfrm>
          </p:grpSpPr>
          <p:grpSp>
            <p:nvGrpSpPr>
              <p:cNvPr id="44" name="Group 43"/>
              <p:cNvGrpSpPr/>
              <p:nvPr userDrawn="1"/>
            </p:nvGrpSpPr>
            <p:grpSpPr>
              <a:xfrm>
                <a:off x="-2783495" y="11060886"/>
                <a:ext cx="624431" cy="893535"/>
                <a:chOff x="-3958697" y="11117435"/>
                <a:chExt cx="779338" cy="1280430"/>
              </a:xfrm>
            </p:grpSpPr>
            <p:pic>
              <p:nvPicPr>
                <p:cNvPr id="55" name="Picture 54"/>
                <p:cNvPicPr>
                  <a:picLocks noChangeAspect="1"/>
                </p:cNvPicPr>
                <p:nvPr userDrawn="1"/>
              </p:nvPicPr>
              <p:blipFill>
                <a:blip r:embed="rId6"/>
                <a:stretch>
                  <a:fillRect/>
                </a:stretch>
              </p:blipFill>
              <p:spPr>
                <a:xfrm>
                  <a:off x="-3948160" y="11117435"/>
                  <a:ext cx="768801" cy="1090857"/>
                </a:xfrm>
                <a:prstGeom prst="rect">
                  <a:avLst/>
                </a:prstGeom>
              </p:spPr>
            </p:pic>
            <p:sp>
              <p:nvSpPr>
                <p:cNvPr id="56" name="TextBox 55"/>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a:solidFill>
                        <a:schemeClr val="tx1"/>
                      </a:solidFill>
                    </a:rPr>
                    <a:t>ORIGINAL</a:t>
                  </a:r>
                </a:p>
              </p:txBody>
            </p:sp>
          </p:grpSp>
          <p:grpSp>
            <p:nvGrpSpPr>
              <p:cNvPr id="45" name="Group 44"/>
              <p:cNvGrpSpPr/>
              <p:nvPr userDrawn="1"/>
            </p:nvGrpSpPr>
            <p:grpSpPr>
              <a:xfrm>
                <a:off x="-2033159" y="11060889"/>
                <a:ext cx="1033517" cy="893529"/>
                <a:chOff x="-2921738" y="11200127"/>
                <a:chExt cx="1420279" cy="1227904"/>
              </a:xfrm>
            </p:grpSpPr>
            <p:pic>
              <p:nvPicPr>
                <p:cNvPr id="53" name="Picture 52"/>
                <p:cNvPicPr>
                  <a:picLocks noChangeAspect="1"/>
                </p:cNvPicPr>
                <p:nvPr userDrawn="1"/>
              </p:nvPicPr>
              <p:blipFill>
                <a:blip r:embed="rId6"/>
                <a:stretch>
                  <a:fillRect/>
                </a:stretch>
              </p:blipFill>
              <p:spPr>
                <a:xfrm>
                  <a:off x="-2921738" y="11200127"/>
                  <a:ext cx="1420279" cy="1029694"/>
                </a:xfrm>
                <a:prstGeom prst="rect">
                  <a:avLst/>
                </a:prstGeom>
              </p:spPr>
            </p:pic>
            <p:sp>
              <p:nvSpPr>
                <p:cNvPr id="54" name="TextBox 53"/>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a:solidFill>
                        <a:schemeClr val="bg1"/>
                      </a:solidFill>
                    </a:rPr>
                    <a:t>DISTORTED</a:t>
                  </a:r>
                  <a:endParaRPr lang="en-US" sz="700" b="1" dirty="0">
                    <a:solidFill>
                      <a:schemeClr val="bg1"/>
                    </a:solidFill>
                  </a:endParaRPr>
                </a:p>
              </p:txBody>
            </p:sp>
          </p:grpSp>
          <p:pic>
            <p:nvPicPr>
              <p:cNvPr id="46" name="Picture 45"/>
              <p:cNvPicPr>
                <a:picLocks noChangeAspect="1"/>
              </p:cNvPicPr>
              <p:nvPr userDrawn="1"/>
            </p:nvPicPr>
            <p:blipFill>
              <a:blip r:embed="rId7"/>
              <a:stretch>
                <a:fillRect/>
              </a:stretch>
            </p:blipFill>
            <p:spPr>
              <a:xfrm>
                <a:off x="-4470427" y="11016658"/>
                <a:ext cx="1098742" cy="847761"/>
              </a:xfrm>
              <a:prstGeom prst="rect">
                <a:avLst/>
              </a:prstGeom>
            </p:spPr>
          </p:pic>
          <p:sp>
            <p:nvSpPr>
              <p:cNvPr id="52" name="TextBox 51"/>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37" name="Group 36"/>
            <p:cNvGrpSpPr/>
            <p:nvPr userDrawn="1"/>
          </p:nvGrpSpPr>
          <p:grpSpPr>
            <a:xfrm>
              <a:off x="-10398793" y="27751410"/>
              <a:ext cx="9323012" cy="2453251"/>
              <a:chOff x="-4754996" y="12734136"/>
              <a:chExt cx="4296559" cy="1127128"/>
            </a:xfrm>
          </p:grpSpPr>
          <p:graphicFrame>
            <p:nvGraphicFramePr>
              <p:cNvPr id="39" name="Object 38"/>
              <p:cNvGraphicFramePr>
                <a:graphicFrameLocks noChangeAspect="1"/>
              </p:cNvGraphicFramePr>
              <p:nvPr userDrawn="1">
                <p:extLst>
                  <p:ext uri="{D42A27DB-BD31-4B8C-83A1-F6EECF244321}">
                    <p14:modId xmlns:p14="http://schemas.microsoft.com/office/powerpoint/2010/main" val="1530411269"/>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2127"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1" name="Object 40"/>
              <p:cNvGraphicFramePr>
                <a:graphicFrameLocks noChangeAspect="1"/>
              </p:cNvGraphicFramePr>
              <p:nvPr userDrawn="1">
                <p:extLst>
                  <p:ext uri="{D42A27DB-BD31-4B8C-83A1-F6EECF244321}">
                    <p14:modId xmlns:p14="http://schemas.microsoft.com/office/powerpoint/2010/main" val="666353314"/>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2128"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2" name="TextBox 41"/>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a:solidFill>
                      <a:srgbClr val="92D050"/>
                    </a:solidFill>
                  </a:rPr>
                  <a:t>Good</a:t>
                </a:r>
                <a:r>
                  <a:rPr lang="en-US" sz="1600" baseline="0" dirty="0">
                    <a:solidFill>
                      <a:srgbClr val="92D050"/>
                    </a:solidFill>
                  </a:rPr>
                  <a:t> </a:t>
                </a:r>
                <a:r>
                  <a:rPr lang="en-US" sz="1600" baseline="0" dirty="0">
                    <a:solidFill>
                      <a:schemeClr val="bg1"/>
                    </a:solidFill>
                  </a:rPr>
                  <a:t>printing quality</a:t>
                </a:r>
                <a:endParaRPr lang="en-US" sz="1600" dirty="0">
                  <a:solidFill>
                    <a:schemeClr val="bg1"/>
                  </a:solidFill>
                </a:endParaRPr>
              </a:p>
            </p:txBody>
          </p:sp>
          <p:sp>
            <p:nvSpPr>
              <p:cNvPr id="43" name="TextBox 42"/>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a:solidFill>
                      <a:srgbClr val="FF0000"/>
                    </a:solidFill>
                  </a:rPr>
                  <a:t>Bad </a:t>
                </a:r>
                <a:r>
                  <a:rPr lang="en-US" sz="1600" dirty="0">
                    <a:solidFill>
                      <a:schemeClr val="bg1"/>
                    </a:solidFill>
                  </a:rPr>
                  <a:t>printing quality</a:t>
                </a:r>
              </a:p>
            </p:txBody>
          </p:sp>
        </p:grpSp>
      </p:grpSp>
      <p:grpSp>
        <p:nvGrpSpPr>
          <p:cNvPr id="57" name="Group 56"/>
          <p:cNvGrpSpPr/>
          <p:nvPr userDrawn="1"/>
        </p:nvGrpSpPr>
        <p:grpSpPr>
          <a:xfrm>
            <a:off x="51617562" y="-55065"/>
            <a:ext cx="11062139" cy="32973465"/>
            <a:chOff x="44157839" y="-55065"/>
            <a:chExt cx="11062139" cy="32973465"/>
          </a:xfrm>
        </p:grpSpPr>
        <p:sp>
          <p:nvSpPr>
            <p:cNvPr id="58" name="Rectangle 57"/>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a:solidFill>
                    <a:schemeClr val="bg1"/>
                  </a:solidFill>
                  <a:latin typeface="Trebuchet MS" pitchFamily="34" charset="0"/>
                </a:rPr>
                <a:t>QUICK START (cont.)</a:t>
              </a:r>
            </a:p>
            <a:p>
              <a:pPr algn="ctr"/>
              <a:endParaRPr lang="en-US" sz="36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r>
                <a:rPr lang="en-US" sz="24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Text</a:t>
              </a:r>
            </a:p>
            <a:p>
              <a:pPr marL="3265488" lvl="2" indent="0" algn="l" defTabSz="114300"/>
              <a:r>
                <a:rPr lang="en-US" sz="24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 </a:t>
              </a:r>
              <a:r>
                <a:rPr kumimoji="0" lang="en-US" sz="32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a:solidFill>
                  <a:schemeClr val="bg1">
                    <a:lumMod val="75000"/>
                  </a:schemeClr>
                </a:solidFill>
                <a:latin typeface="Trebuchet MS" pitchFamily="34" charset="0"/>
              </a:endParaRPr>
            </a:p>
            <a:p>
              <a:pPr marL="1518341" lvl="2"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Tables</a:t>
              </a:r>
            </a:p>
            <a:p>
              <a:pPr marL="1730375" lvl="1" indent="0" algn="l" defTabSz="114300"/>
              <a:r>
                <a:rPr lang="en-US" sz="2400" b="0" baseline="0" dirty="0">
                  <a:solidFill>
                    <a:schemeClr val="bg1">
                      <a:lumMod val="75000"/>
                    </a:schemeClr>
                  </a:solidFill>
                  <a:latin typeface="Trebuchet MS" pitchFamily="34" charset="0"/>
                </a:rPr>
                <a:t>To add a table from scratch go to the INSERT menu and </a:t>
              </a:r>
              <a:br>
                <a:rPr lang="en-US" sz="2400" b="0" baseline="0" dirty="0">
                  <a:solidFill>
                    <a:schemeClr val="bg1">
                      <a:lumMod val="75000"/>
                    </a:schemeClr>
                  </a:solidFill>
                  <a:latin typeface="Trebuchet MS" pitchFamily="34" charset="0"/>
                </a:rPr>
              </a:br>
              <a:r>
                <a:rPr lang="en-US" sz="2400" b="0" baseline="0" dirty="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59" name="Object 58"/>
            <p:cNvGraphicFramePr>
              <a:graphicFrameLocks noChangeAspect="1"/>
            </p:cNvGraphicFramePr>
            <p:nvPr userDrawn="1">
              <p:extLst>
                <p:ext uri="{D42A27DB-BD31-4B8C-83A1-F6EECF244321}">
                  <p14:modId xmlns:p14="http://schemas.microsoft.com/office/powerpoint/2010/main" val="189960610"/>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2129"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60" name="Picture 59"/>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61" name="Object 60"/>
            <p:cNvGraphicFramePr>
              <a:graphicFrameLocks noChangeAspect="1"/>
            </p:cNvGraphicFramePr>
            <p:nvPr userDrawn="1">
              <p:extLst>
                <p:ext uri="{D42A27DB-BD31-4B8C-83A1-F6EECF244321}">
                  <p14:modId xmlns:p14="http://schemas.microsoft.com/office/powerpoint/2010/main" val="3304899307"/>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2130"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62" name="Group 61"/>
            <p:cNvGrpSpPr/>
            <p:nvPr userDrawn="1"/>
          </p:nvGrpSpPr>
          <p:grpSpPr>
            <a:xfrm>
              <a:off x="44487207" y="29414560"/>
              <a:ext cx="10354213" cy="1265612"/>
              <a:chOff x="44200453" y="28362386"/>
              <a:chExt cx="9771399" cy="1090622"/>
            </a:xfrm>
          </p:grpSpPr>
          <p:sp>
            <p:nvSpPr>
              <p:cNvPr id="64" name="Rounded Rectangle 63"/>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5"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6" name="TextBox 65"/>
              <p:cNvSpPr txBox="1"/>
              <p:nvPr userDrawn="1"/>
            </p:nvSpPr>
            <p:spPr>
              <a:xfrm>
                <a:off x="45300663" y="28552305"/>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a:t>
                </a:r>
                <a:r>
                  <a:rPr lang="en-US" sz="2400" baseline="0" dirty="0" err="1">
                    <a:solidFill>
                      <a:schemeClr val="tx2"/>
                    </a:solidFill>
                    <a:latin typeface="Trebuchet MS" pitchFamily="34" charset="0"/>
                  </a:rPr>
                  <a:t>Facebook</a:t>
                </a:r>
                <a:r>
                  <a:rPr lang="en-US" sz="2400" baseline="0" dirty="0">
                    <a:solidFill>
                      <a:schemeClr val="tx2"/>
                    </a:solidFill>
                    <a:latin typeface="Trebuchet MS" pitchFamily="34" charset="0"/>
                  </a:rPr>
                  <a:t>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grpSp>
      <p:sp>
        <p:nvSpPr>
          <p:cNvPr id="40" name="TextBox 39"/>
          <p:cNvSpPr txBox="1"/>
          <p:nvPr userDrawn="1"/>
        </p:nvSpPr>
        <p:spPr>
          <a:xfrm>
            <a:off x="51946930" y="31188790"/>
            <a:ext cx="6870215" cy="1399638"/>
          </a:xfrm>
          <a:prstGeom prst="rect">
            <a:avLst/>
          </a:prstGeom>
          <a:noFill/>
        </p:spPr>
        <p:txBody>
          <a:bodyPr wrap="square" lIns="65304" tIns="32651" rIns="65304" bIns="32651" rtlCol="0">
            <a:spAutoFit/>
          </a:bodyPr>
          <a:lstStyle/>
          <a:p>
            <a:pPr marL="407988" indent="-407988">
              <a:lnSpc>
                <a:spcPts val="2600"/>
              </a:lnSpc>
            </a:pPr>
            <a:r>
              <a:rPr lang="en-US" sz="2800" dirty="0">
                <a:solidFill>
                  <a:schemeClr val="bg1"/>
                </a:solidFill>
              </a:rPr>
              <a:t>© 2015</a:t>
            </a:r>
            <a:r>
              <a:rPr lang="en-US" sz="2800" baseline="0" dirty="0">
                <a:solidFill>
                  <a:schemeClr val="bg1"/>
                </a:solidFill>
              </a:rPr>
              <a:t> </a:t>
            </a:r>
            <a:r>
              <a:rPr lang="en-US" sz="2800" dirty="0">
                <a:solidFill>
                  <a:schemeClr val="bg1"/>
                </a:solidFill>
              </a:rPr>
              <a:t>PosterPresentations.com</a:t>
            </a:r>
            <a:br>
              <a:rPr lang="en-US" sz="2800" dirty="0">
                <a:solidFill>
                  <a:schemeClr val="bg1"/>
                </a:solidFill>
              </a:rPr>
            </a:br>
            <a:r>
              <a:rPr lang="en-US" sz="2400" dirty="0">
                <a:solidFill>
                  <a:schemeClr val="bg1"/>
                </a:solidFill>
              </a:rPr>
              <a:t>2117 Fourth Street ,</a:t>
            </a:r>
            <a:r>
              <a:rPr lang="en-US" sz="2400" baseline="0" dirty="0">
                <a:solidFill>
                  <a:schemeClr val="bg1"/>
                </a:solidFill>
              </a:rPr>
              <a:t> Unit C</a:t>
            </a:r>
          </a:p>
          <a:p>
            <a:pPr marL="407988" indent="0">
              <a:lnSpc>
                <a:spcPts val="2600"/>
              </a:lnSpc>
            </a:pPr>
            <a:r>
              <a:rPr lang="en-US" sz="2400" baseline="0" dirty="0">
                <a:solidFill>
                  <a:schemeClr val="bg1"/>
                </a:solidFill>
              </a:rPr>
              <a:t>Berkeley CA </a:t>
            </a:r>
            <a:r>
              <a:rPr lang="en-US" sz="2000" baseline="0" dirty="0">
                <a:solidFill>
                  <a:schemeClr val="bg1"/>
                </a:solidFill>
              </a:rPr>
              <a:t>94710</a:t>
            </a:r>
            <a:r>
              <a:rPr lang="en-US" sz="2400" baseline="0" dirty="0">
                <a:solidFill>
                  <a:schemeClr val="bg1"/>
                </a:solidFill>
              </a:rPr>
              <a:t/>
            </a:r>
            <a:br>
              <a:rPr lang="en-US" sz="2400" baseline="0" dirty="0">
                <a:solidFill>
                  <a:schemeClr val="bg1"/>
                </a:solidFill>
              </a:rPr>
            </a:br>
            <a:r>
              <a:rPr lang="en-US" sz="2400" b="1" baseline="0" dirty="0">
                <a:solidFill>
                  <a:srgbClr val="FFFF00"/>
                </a:solidFill>
              </a:rPr>
              <a:t>posterpresenter@gmail.com</a:t>
            </a:r>
            <a:endParaRPr lang="en-US" sz="2800" b="1" dirty="0">
              <a:solidFill>
                <a:srgbClr val="FFFF00"/>
              </a:solidFill>
            </a:endParaRPr>
          </a:p>
        </p:txBody>
      </p:sp>
      <p:sp>
        <p:nvSpPr>
          <p:cNvPr id="47" name="Text Box 14"/>
          <p:cNvSpPr txBox="1">
            <a:spLocks noChangeArrowheads="1"/>
          </p:cNvSpPr>
          <p:nvPr userDrawn="1"/>
        </p:nvSpPr>
        <p:spPr bwMode="auto">
          <a:xfrm>
            <a:off x="2078038" y="32315150"/>
            <a:ext cx="2933700" cy="382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300" tIns="52140" rIns="104300" bIns="52140">
            <a:spAutoFit/>
          </a:bodyPr>
          <a:lstStyle>
            <a:lvl1pPr>
              <a:defRPr sz="9800">
                <a:solidFill>
                  <a:schemeClr val="tx1"/>
                </a:solidFill>
                <a:latin typeface="Calibri" pitchFamily="34" charset="0"/>
              </a:defRPr>
            </a:lvl1pPr>
            <a:lvl2pPr marL="742950" indent="-285750">
              <a:defRPr sz="9800">
                <a:solidFill>
                  <a:schemeClr val="tx1"/>
                </a:solidFill>
                <a:latin typeface="Calibri" pitchFamily="34" charset="0"/>
              </a:defRPr>
            </a:lvl2pPr>
            <a:lvl3pPr marL="1143000" indent="-228600">
              <a:defRPr sz="9800">
                <a:solidFill>
                  <a:schemeClr val="tx1"/>
                </a:solidFill>
                <a:latin typeface="Calibri" pitchFamily="34" charset="0"/>
              </a:defRPr>
            </a:lvl3pPr>
            <a:lvl4pPr marL="1600200" indent="-228600">
              <a:defRPr sz="9800">
                <a:solidFill>
                  <a:schemeClr val="tx1"/>
                </a:solidFill>
                <a:latin typeface="Calibri" pitchFamily="34" charset="0"/>
              </a:defRPr>
            </a:lvl4pPr>
            <a:lvl5pPr marL="2057400" indent="-228600">
              <a:defRPr sz="9800">
                <a:solidFill>
                  <a:schemeClr val="tx1"/>
                </a:solidFill>
                <a:latin typeface="Calibri" pitchFamily="34" charset="0"/>
              </a:defRPr>
            </a:lvl5pPr>
            <a:lvl6pPr marL="2514600" indent="-228600" defTabSz="5014913" fontAlgn="base">
              <a:spcBef>
                <a:spcPct val="0"/>
              </a:spcBef>
              <a:spcAft>
                <a:spcPct val="0"/>
              </a:spcAft>
              <a:defRPr sz="9800">
                <a:solidFill>
                  <a:schemeClr val="tx1"/>
                </a:solidFill>
                <a:latin typeface="Calibri" pitchFamily="34" charset="0"/>
              </a:defRPr>
            </a:lvl6pPr>
            <a:lvl7pPr marL="2971800" indent="-228600" defTabSz="5014913" fontAlgn="base">
              <a:spcBef>
                <a:spcPct val="0"/>
              </a:spcBef>
              <a:spcAft>
                <a:spcPct val="0"/>
              </a:spcAft>
              <a:defRPr sz="9800">
                <a:solidFill>
                  <a:schemeClr val="tx1"/>
                </a:solidFill>
                <a:latin typeface="Calibri" pitchFamily="34" charset="0"/>
              </a:defRPr>
            </a:lvl7pPr>
            <a:lvl8pPr marL="3429000" indent="-228600" defTabSz="5014913" fontAlgn="base">
              <a:spcBef>
                <a:spcPct val="0"/>
              </a:spcBef>
              <a:spcAft>
                <a:spcPct val="0"/>
              </a:spcAft>
              <a:defRPr sz="9800">
                <a:solidFill>
                  <a:schemeClr val="tx1"/>
                </a:solidFill>
                <a:latin typeface="Calibri" pitchFamily="34" charset="0"/>
              </a:defRPr>
            </a:lvl8pPr>
            <a:lvl9pPr marL="3886200" indent="-228600" defTabSz="5014913" fontAlgn="base">
              <a:spcBef>
                <a:spcPct val="0"/>
              </a:spcBef>
              <a:spcAft>
                <a:spcPct val="0"/>
              </a:spcAft>
              <a:defRPr sz="9800">
                <a:solidFill>
                  <a:schemeClr val="tx1"/>
                </a:solidFill>
                <a:latin typeface="Calibri" pitchFamily="34" charset="0"/>
              </a:defRPr>
            </a:lvl9pPr>
          </a:lstStyle>
          <a:p>
            <a:pPr eaLnBrk="0" hangingPunct="0">
              <a:lnSpc>
                <a:spcPct val="65000"/>
              </a:lnSpc>
              <a:spcBef>
                <a:spcPct val="50000"/>
              </a:spcBef>
              <a:defRPr/>
            </a:pPr>
            <a:r>
              <a:rPr lang="en-US" sz="600" b="1" dirty="0">
                <a:solidFill>
                  <a:srgbClr val="BFBFBF"/>
                </a:solidFill>
                <a:latin typeface="Arial" charset="0"/>
              </a:rPr>
              <a:t>RESEARCH POSTER PRESENTATION DESIGN © 2015</a:t>
            </a:r>
          </a:p>
          <a:p>
            <a:pPr eaLnBrk="0" hangingPunct="0">
              <a:lnSpc>
                <a:spcPct val="65000"/>
              </a:lnSpc>
              <a:spcBef>
                <a:spcPct val="50000"/>
              </a:spcBef>
              <a:defRPr/>
            </a:pPr>
            <a:r>
              <a:rPr lang="en-US" sz="1200" b="1" dirty="0">
                <a:solidFill>
                  <a:srgbClr val="BFBFBF"/>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ctr" defTabSz="5014913" rtl="0" eaLnBrk="0" fontAlgn="base" hangingPunct="0">
        <a:spcBef>
          <a:spcPct val="0"/>
        </a:spcBef>
        <a:spcAft>
          <a:spcPct val="0"/>
        </a:spcAft>
        <a:defRPr sz="10000" kern="1200">
          <a:solidFill>
            <a:schemeClr val="bg1"/>
          </a:solidFill>
          <a:latin typeface="Trebuchet MS" pitchFamily="34" charset="0"/>
          <a:ea typeface="+mj-ea"/>
          <a:cs typeface="+mj-cs"/>
        </a:defRPr>
      </a:lvl1pPr>
      <a:lvl2pPr algn="ctr" defTabSz="5014913" rtl="0" eaLnBrk="0" fontAlgn="base" hangingPunct="0">
        <a:spcBef>
          <a:spcPct val="0"/>
        </a:spcBef>
        <a:spcAft>
          <a:spcPct val="0"/>
        </a:spcAft>
        <a:defRPr sz="10000">
          <a:solidFill>
            <a:schemeClr val="bg1"/>
          </a:solidFill>
          <a:latin typeface="Trebuchet MS" pitchFamily="34" charset="0"/>
        </a:defRPr>
      </a:lvl2pPr>
      <a:lvl3pPr algn="ctr" defTabSz="5014913" rtl="0" eaLnBrk="0" fontAlgn="base" hangingPunct="0">
        <a:spcBef>
          <a:spcPct val="0"/>
        </a:spcBef>
        <a:spcAft>
          <a:spcPct val="0"/>
        </a:spcAft>
        <a:defRPr sz="10000">
          <a:solidFill>
            <a:schemeClr val="bg1"/>
          </a:solidFill>
          <a:latin typeface="Trebuchet MS" pitchFamily="34" charset="0"/>
        </a:defRPr>
      </a:lvl3pPr>
      <a:lvl4pPr algn="ctr" defTabSz="5014913" rtl="0" eaLnBrk="0" fontAlgn="base" hangingPunct="0">
        <a:spcBef>
          <a:spcPct val="0"/>
        </a:spcBef>
        <a:spcAft>
          <a:spcPct val="0"/>
        </a:spcAft>
        <a:defRPr sz="10000">
          <a:solidFill>
            <a:schemeClr val="bg1"/>
          </a:solidFill>
          <a:latin typeface="Trebuchet MS" pitchFamily="34" charset="0"/>
        </a:defRPr>
      </a:lvl4pPr>
      <a:lvl5pPr algn="ctr" defTabSz="5014913" rtl="0" eaLnBrk="0" fontAlgn="base" hangingPunct="0">
        <a:spcBef>
          <a:spcPct val="0"/>
        </a:spcBef>
        <a:spcAft>
          <a:spcPct val="0"/>
        </a:spcAft>
        <a:defRPr sz="10000">
          <a:solidFill>
            <a:schemeClr val="bg1"/>
          </a:solidFill>
          <a:latin typeface="Trebuchet MS" pitchFamily="34" charset="0"/>
        </a:defRPr>
      </a:lvl5pPr>
      <a:lvl6pPr marL="457200" algn="ctr" defTabSz="5014913" rtl="0" fontAlgn="base">
        <a:spcBef>
          <a:spcPct val="0"/>
        </a:spcBef>
        <a:spcAft>
          <a:spcPct val="0"/>
        </a:spcAft>
        <a:defRPr sz="10000">
          <a:solidFill>
            <a:schemeClr val="bg1"/>
          </a:solidFill>
          <a:latin typeface="Trebuchet MS" pitchFamily="34" charset="0"/>
        </a:defRPr>
      </a:lvl6pPr>
      <a:lvl7pPr marL="914400" algn="ctr" defTabSz="5014913" rtl="0" fontAlgn="base">
        <a:spcBef>
          <a:spcPct val="0"/>
        </a:spcBef>
        <a:spcAft>
          <a:spcPct val="0"/>
        </a:spcAft>
        <a:defRPr sz="10000">
          <a:solidFill>
            <a:schemeClr val="bg1"/>
          </a:solidFill>
          <a:latin typeface="Trebuchet MS" pitchFamily="34" charset="0"/>
        </a:defRPr>
      </a:lvl7pPr>
      <a:lvl8pPr marL="1371600" algn="ctr" defTabSz="5014913" rtl="0" fontAlgn="base">
        <a:spcBef>
          <a:spcPct val="0"/>
        </a:spcBef>
        <a:spcAft>
          <a:spcPct val="0"/>
        </a:spcAft>
        <a:defRPr sz="10000">
          <a:solidFill>
            <a:schemeClr val="bg1"/>
          </a:solidFill>
          <a:latin typeface="Trebuchet MS" pitchFamily="34" charset="0"/>
        </a:defRPr>
      </a:lvl8pPr>
      <a:lvl9pPr marL="1828800" algn="ctr" defTabSz="5014913" rtl="0" fontAlgn="base">
        <a:spcBef>
          <a:spcPct val="0"/>
        </a:spcBef>
        <a:spcAft>
          <a:spcPct val="0"/>
        </a:spcAft>
        <a:defRPr sz="10000">
          <a:solidFill>
            <a:schemeClr val="bg1"/>
          </a:solidFill>
          <a:latin typeface="Trebuchet MS" pitchFamily="34" charset="0"/>
        </a:defRPr>
      </a:lvl9pPr>
    </p:titleStyle>
    <p:bodyStyle>
      <a:lvl1pPr marL="1879600" indent="-1879600" algn="l" defTabSz="5014913" rtl="0" eaLnBrk="0" fontAlgn="base" hangingPunct="0">
        <a:spcBef>
          <a:spcPct val="20000"/>
        </a:spcBef>
        <a:spcAft>
          <a:spcPct val="0"/>
        </a:spcAft>
        <a:buFont typeface="Arial" charset="0"/>
        <a:buChar char="•"/>
        <a:defRPr sz="17600" kern="1200">
          <a:solidFill>
            <a:schemeClr val="tx1"/>
          </a:solidFill>
          <a:latin typeface="+mn-lt"/>
          <a:ea typeface="+mn-ea"/>
          <a:cs typeface="+mn-cs"/>
        </a:defRPr>
      </a:lvl1pPr>
      <a:lvl2pPr marL="4075113" indent="-1566863" algn="l" defTabSz="5014913" rtl="0" eaLnBrk="0" fontAlgn="base" hangingPunct="0">
        <a:spcBef>
          <a:spcPct val="20000"/>
        </a:spcBef>
        <a:spcAft>
          <a:spcPct val="0"/>
        </a:spcAft>
        <a:buFont typeface="Arial" charset="0"/>
        <a:buChar char="–"/>
        <a:defRPr sz="15400" kern="1200">
          <a:solidFill>
            <a:schemeClr val="tx1"/>
          </a:solidFill>
          <a:latin typeface="+mn-lt"/>
          <a:ea typeface="+mn-ea"/>
          <a:cs typeface="+mn-cs"/>
        </a:defRPr>
      </a:lvl2pPr>
      <a:lvl3pPr marL="6269038" indent="-1252538" algn="l" defTabSz="5014913" rtl="0" eaLnBrk="0" fontAlgn="base" hangingPunct="0">
        <a:spcBef>
          <a:spcPct val="20000"/>
        </a:spcBef>
        <a:spcAft>
          <a:spcPct val="0"/>
        </a:spcAft>
        <a:buFont typeface="Arial" charset="0"/>
        <a:buChar char="•"/>
        <a:defRPr sz="13200" kern="1200">
          <a:solidFill>
            <a:schemeClr val="tx1"/>
          </a:solidFill>
          <a:latin typeface="+mn-lt"/>
          <a:ea typeface="+mn-ea"/>
          <a:cs typeface="+mn-cs"/>
        </a:defRPr>
      </a:lvl3pPr>
      <a:lvl4pPr marL="877728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4pPr>
      <a:lvl5pPr marL="1128553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5pPr>
      <a:lvl6pPr marL="13793688"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6pPr>
      <a:lvl7pPr marL="16301630"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7pPr>
      <a:lvl8pPr marL="18809574"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8pPr>
      <a:lvl9pPr marL="21317516"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9pPr>
    </p:bodyStyle>
    <p:otherStyle>
      <a:defPPr>
        <a:defRPr lang="en-US"/>
      </a:defPPr>
      <a:lvl1pPr marL="0" algn="l" defTabSz="5015886" rtl="0" eaLnBrk="1" latinLnBrk="0" hangingPunct="1">
        <a:defRPr sz="9800" kern="1200">
          <a:solidFill>
            <a:schemeClr val="tx1"/>
          </a:solidFill>
          <a:latin typeface="+mn-lt"/>
          <a:ea typeface="+mn-ea"/>
          <a:cs typeface="+mn-cs"/>
        </a:defRPr>
      </a:lvl1pPr>
      <a:lvl2pPr marL="2507944" algn="l" defTabSz="5015886" rtl="0" eaLnBrk="1" latinLnBrk="0" hangingPunct="1">
        <a:defRPr sz="9800" kern="1200">
          <a:solidFill>
            <a:schemeClr val="tx1"/>
          </a:solidFill>
          <a:latin typeface="+mn-lt"/>
          <a:ea typeface="+mn-ea"/>
          <a:cs typeface="+mn-cs"/>
        </a:defRPr>
      </a:lvl2pPr>
      <a:lvl3pPr marL="5015886" algn="l" defTabSz="5015886" rtl="0" eaLnBrk="1" latinLnBrk="0" hangingPunct="1">
        <a:defRPr sz="9800" kern="1200">
          <a:solidFill>
            <a:schemeClr val="tx1"/>
          </a:solidFill>
          <a:latin typeface="+mn-lt"/>
          <a:ea typeface="+mn-ea"/>
          <a:cs typeface="+mn-cs"/>
        </a:defRPr>
      </a:lvl3pPr>
      <a:lvl4pPr marL="7523830" algn="l" defTabSz="5015886" rtl="0" eaLnBrk="1" latinLnBrk="0" hangingPunct="1">
        <a:defRPr sz="9800" kern="1200">
          <a:solidFill>
            <a:schemeClr val="tx1"/>
          </a:solidFill>
          <a:latin typeface="+mn-lt"/>
          <a:ea typeface="+mn-ea"/>
          <a:cs typeface="+mn-cs"/>
        </a:defRPr>
      </a:lvl4pPr>
      <a:lvl5pPr marL="10031772" algn="l" defTabSz="5015886" rtl="0" eaLnBrk="1" latinLnBrk="0" hangingPunct="1">
        <a:defRPr sz="9800" kern="1200">
          <a:solidFill>
            <a:schemeClr val="tx1"/>
          </a:solidFill>
          <a:latin typeface="+mn-lt"/>
          <a:ea typeface="+mn-ea"/>
          <a:cs typeface="+mn-cs"/>
        </a:defRPr>
      </a:lvl5pPr>
      <a:lvl6pPr marL="12539716" algn="l" defTabSz="5015886" rtl="0" eaLnBrk="1" latinLnBrk="0" hangingPunct="1">
        <a:defRPr sz="9800" kern="1200">
          <a:solidFill>
            <a:schemeClr val="tx1"/>
          </a:solidFill>
          <a:latin typeface="+mn-lt"/>
          <a:ea typeface="+mn-ea"/>
          <a:cs typeface="+mn-cs"/>
        </a:defRPr>
      </a:lvl6pPr>
      <a:lvl7pPr marL="15047660" algn="l" defTabSz="5015886" rtl="0" eaLnBrk="1" latinLnBrk="0" hangingPunct="1">
        <a:defRPr sz="9800" kern="1200">
          <a:solidFill>
            <a:schemeClr val="tx1"/>
          </a:solidFill>
          <a:latin typeface="+mn-lt"/>
          <a:ea typeface="+mn-ea"/>
          <a:cs typeface="+mn-cs"/>
        </a:defRPr>
      </a:lvl7pPr>
      <a:lvl8pPr marL="17555602" algn="l" defTabSz="5015886" rtl="0" eaLnBrk="1" latinLnBrk="0" hangingPunct="1">
        <a:defRPr sz="9800" kern="1200">
          <a:solidFill>
            <a:schemeClr val="tx1"/>
          </a:solidFill>
          <a:latin typeface="+mn-lt"/>
          <a:ea typeface="+mn-ea"/>
          <a:cs typeface="+mn-cs"/>
        </a:defRPr>
      </a:lvl8pPr>
      <a:lvl9pPr marL="20063546" algn="l" defTabSz="5015886" rtl="0" eaLnBrk="1" latinLnBrk="0" hangingPunct="1">
        <a:defRPr sz="9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51206400" cy="4800600"/>
          </a:xfrm>
          <a:prstGeom prst="rect">
            <a:avLst/>
          </a:prstGeom>
          <a:solidFill>
            <a:schemeClr val="accent5">
              <a:lumMod val="75000"/>
            </a:schemeClr>
          </a:solidFill>
          <a:ln w="9525">
            <a:solidFill>
              <a:schemeClr val="tx1"/>
            </a:solid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9" name="Rectangle 9"/>
          <p:cNvSpPr>
            <a:spLocks noChangeArrowheads="1"/>
          </p:cNvSpPr>
          <p:nvPr/>
        </p:nvSpPr>
        <p:spPr bwMode="auto">
          <a:xfrm>
            <a:off x="0" y="4805363"/>
            <a:ext cx="51206400" cy="152400"/>
          </a:xfrm>
          <a:prstGeom prst="rect">
            <a:avLst/>
          </a:prstGeom>
          <a:solidFill>
            <a:schemeClr val="accent5">
              <a:lumMod val="50000"/>
            </a:schemeClr>
          </a:solidFill>
          <a:ln w="152400">
            <a:noFill/>
            <a:miter lim="800000"/>
            <a:headEnd/>
            <a:tailEnd/>
          </a:ln>
          <a:effectLst/>
        </p:spPr>
        <p:txBody>
          <a:bodyPr wrap="none" lIns="104498" tIns="52248" rIns="104498" bIns="52248" anchor="ctr"/>
          <a:lstStyle/>
          <a:p>
            <a:pPr defTabSz="5015886" fontAlgn="auto">
              <a:spcBef>
                <a:spcPts val="0"/>
              </a:spcBef>
              <a:spcAft>
                <a:spcPts val="0"/>
              </a:spcAft>
              <a:defRPr/>
            </a:pPr>
            <a:endParaRPr lang="en-US" dirty="0">
              <a:latin typeface="+mn-lt"/>
              <a:cs typeface="+mn-cs"/>
            </a:endParaRPr>
          </a:p>
        </p:txBody>
      </p:sp>
      <p:sp>
        <p:nvSpPr>
          <p:cNvPr id="21" name="Rounded Rectangle 20"/>
          <p:cNvSpPr/>
          <p:nvPr userDrawn="1"/>
        </p:nvSpPr>
        <p:spPr>
          <a:xfrm>
            <a:off x="1089025" y="5383213"/>
            <a:ext cx="11712575"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2" name="Rounded Rectangle 21"/>
          <p:cNvSpPr/>
          <p:nvPr userDrawn="1"/>
        </p:nvSpPr>
        <p:spPr>
          <a:xfrm>
            <a:off x="38395275" y="5383213"/>
            <a:ext cx="11712575" cy="26736675"/>
          </a:xfrm>
          <a:prstGeom prst="roundRect">
            <a:avLst>
              <a:gd name="adj" fmla="val 686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sp>
        <p:nvSpPr>
          <p:cNvPr id="23" name="Rounded Rectangle 22"/>
          <p:cNvSpPr/>
          <p:nvPr userDrawn="1"/>
        </p:nvSpPr>
        <p:spPr>
          <a:xfrm>
            <a:off x="13508038" y="5383213"/>
            <a:ext cx="24179212" cy="26736675"/>
          </a:xfrm>
          <a:prstGeom prst="roundRect">
            <a:avLst>
              <a:gd name="adj" fmla="val 3256"/>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5015886" fontAlgn="auto">
              <a:spcBef>
                <a:spcPts val="0"/>
              </a:spcBef>
              <a:spcAft>
                <a:spcPts val="0"/>
              </a:spcAft>
              <a:defRPr/>
            </a:pPr>
            <a:endParaRPr lang="en-US"/>
          </a:p>
        </p:txBody>
      </p:sp>
      <p:grpSp>
        <p:nvGrpSpPr>
          <p:cNvPr id="24" name="Group 23"/>
          <p:cNvGrpSpPr/>
          <p:nvPr userDrawn="1"/>
        </p:nvGrpSpPr>
        <p:grpSpPr>
          <a:xfrm>
            <a:off x="-11326789" y="-1"/>
            <a:ext cx="11018865" cy="32918401"/>
            <a:chOff x="-11225189" y="-1"/>
            <a:chExt cx="11018865" cy="32918401"/>
          </a:xfrm>
        </p:grpSpPr>
        <p:sp>
          <p:nvSpPr>
            <p:cNvPr id="27" name="Rectangle 26"/>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a:solidFill>
                    <a:srgbClr val="FF0000"/>
                  </a:solidFill>
                  <a:latin typeface="Trebuchet MS" pitchFamily="34" charset="0"/>
                </a:rPr>
                <a:t>(—THIS SIDEBAR DOES NOT PRINT—)</a:t>
              </a:r>
              <a:endParaRPr lang="en-US" sz="3200" b="1" spc="600" dirty="0">
                <a:solidFill>
                  <a:schemeClr val="bg1"/>
                </a:solidFill>
                <a:latin typeface="Trebuchet MS" pitchFamily="34" charset="0"/>
              </a:endParaRPr>
            </a:p>
            <a:p>
              <a:pPr algn="ctr"/>
              <a:r>
                <a:rPr lang="en-US" sz="4000" b="1" spc="600" dirty="0">
                  <a:solidFill>
                    <a:schemeClr val="bg1"/>
                  </a:solidFill>
                  <a:latin typeface="Trebuchet MS" pitchFamily="34" charset="0"/>
                </a:rPr>
                <a:t>DESIGN</a:t>
              </a:r>
              <a:r>
                <a:rPr lang="en-US" sz="4000" b="1" spc="600" baseline="0" dirty="0">
                  <a:solidFill>
                    <a:schemeClr val="bg1"/>
                  </a:solidFill>
                  <a:latin typeface="Trebuchet MS" pitchFamily="34" charset="0"/>
                </a:rPr>
                <a:t> </a:t>
              </a:r>
              <a:r>
                <a:rPr lang="en-US" sz="4000" b="1" spc="600" dirty="0">
                  <a:solidFill>
                    <a:schemeClr val="bg1"/>
                  </a:solidFill>
                  <a:latin typeface="Trebuchet MS" pitchFamily="34" charset="0"/>
                </a:rPr>
                <a:t>GUIDE</a:t>
              </a:r>
            </a:p>
            <a:p>
              <a:pPr algn="ctr"/>
              <a:endParaRPr lang="en-US" sz="2800" b="1" dirty="0">
                <a:latin typeface="Trebuchet MS" pitchFamily="34" charset="0"/>
              </a:endParaRPr>
            </a:p>
            <a:p>
              <a:pPr defTabSz="3765639"/>
              <a:r>
                <a:rPr lang="en-US" sz="2800" i="0" dirty="0">
                  <a:latin typeface="Trebuchet MS" pitchFamily="34" charset="0"/>
                </a:rPr>
                <a:t>This PowerPoint</a:t>
              </a:r>
              <a:r>
                <a:rPr lang="en-US" sz="2800" i="0" baseline="0" dirty="0">
                  <a:latin typeface="Trebuchet MS" pitchFamily="34" charset="0"/>
                </a:rPr>
                <a:t> </a:t>
              </a:r>
              <a:r>
                <a:rPr lang="en-US" sz="2800" i="0" dirty="0">
                  <a:latin typeface="Trebuchet MS" pitchFamily="34" charset="0"/>
                </a:rPr>
                <a:t>2007 template produces</a:t>
              </a:r>
              <a:r>
                <a:rPr lang="en-US" sz="2800" i="0" baseline="0" dirty="0">
                  <a:latin typeface="Trebuchet MS" pitchFamily="34" charset="0"/>
                </a:rPr>
                <a:t> </a:t>
              </a:r>
              <a:r>
                <a:rPr lang="en-US" sz="2800" i="0" dirty="0">
                  <a:latin typeface="Trebuchet MS" pitchFamily="34" charset="0"/>
                </a:rPr>
                <a:t>a 36”x56” presentation poster. </a:t>
              </a:r>
              <a:r>
                <a:rPr lang="en-US" sz="2800" dirty="0">
                  <a:latin typeface="Trebuchet MS" pitchFamily="34" charset="0"/>
                </a:rPr>
                <a:t>You</a:t>
              </a:r>
              <a:r>
                <a:rPr lang="en-US" sz="2800" baseline="0" dirty="0">
                  <a:latin typeface="Trebuchet MS" pitchFamily="34" charset="0"/>
                </a:rPr>
                <a:t> can u</a:t>
              </a:r>
              <a:r>
                <a:rPr lang="en-US" sz="2800" dirty="0">
                  <a:latin typeface="Trebuchet MS" pitchFamily="34" charset="0"/>
                </a:rPr>
                <a:t>se</a:t>
              </a:r>
              <a:r>
                <a:rPr lang="en-US" sz="2800" baseline="0" dirty="0">
                  <a:latin typeface="Trebuchet MS" pitchFamily="34" charset="0"/>
                </a:rPr>
                <a:t> it to create your research poster and </a:t>
              </a:r>
              <a:r>
                <a:rPr lang="en-US" sz="2800" dirty="0">
                  <a:latin typeface="Trebuchet MS" pitchFamily="34" charset="0"/>
                </a:rPr>
                <a:t>save valuable time placing titles, subtitles,</a:t>
              </a:r>
              <a:r>
                <a:rPr lang="en-US" sz="2800" baseline="0" dirty="0">
                  <a:latin typeface="Trebuchet MS" pitchFamily="34" charset="0"/>
                </a:rPr>
                <a:t> text, and graphics</a:t>
              </a:r>
              <a:r>
                <a:rPr lang="en-US" sz="2800" dirty="0">
                  <a:latin typeface="Trebuchet MS" pitchFamily="34" charset="0"/>
                </a:rPr>
                <a:t>. </a:t>
              </a:r>
            </a:p>
            <a:p>
              <a:pPr defTabSz="3765639"/>
              <a:endParaRPr lang="en-US" sz="2800" dirty="0">
                <a:latin typeface="Trebuchet MS" pitchFamily="34" charset="0"/>
              </a:endParaRPr>
            </a:p>
            <a:p>
              <a:pPr defTabSz="4389219"/>
              <a:r>
                <a:rPr lang="en-US" sz="2800" dirty="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a:solidFill>
                    <a:srgbClr val="FFC000"/>
                  </a:solidFill>
                  <a:latin typeface="Trebuchet MS" pitchFamily="34" charset="0"/>
                </a:rPr>
                <a:t>PosterPresentations.com</a:t>
              </a:r>
              <a:r>
                <a:rPr lang="en-US" sz="2800" b="1" dirty="0">
                  <a:solidFill>
                    <a:schemeClr val="bg1"/>
                  </a:solidFill>
                  <a:latin typeface="Trebuchet MS" pitchFamily="34" charset="0"/>
                </a:rPr>
                <a:t> </a:t>
              </a:r>
              <a:r>
                <a:rPr lang="en-US" sz="2800" dirty="0">
                  <a:solidFill>
                    <a:schemeClr val="bg1"/>
                  </a:solidFill>
                  <a:latin typeface="Trebuchet MS" pitchFamily="34" charset="0"/>
                </a:rPr>
                <a:t>and click on HELP DESK.</a:t>
              </a:r>
            </a:p>
            <a:p>
              <a:pPr defTabSz="4389219"/>
              <a:endParaRPr lang="en-US" sz="2800" dirty="0">
                <a:latin typeface="Trebuchet MS" pitchFamily="34" charset="0"/>
              </a:endParaRPr>
            </a:p>
            <a:p>
              <a:pPr defTabSz="4389219"/>
              <a:r>
                <a:rPr lang="en-US" sz="2800" dirty="0">
                  <a:solidFill>
                    <a:schemeClr val="bg1"/>
                  </a:solidFill>
                  <a:latin typeface="Trebuchet MS" pitchFamily="34" charset="0"/>
                </a:rPr>
                <a:t>When</a:t>
              </a:r>
              <a:r>
                <a:rPr lang="en-US" sz="2800" baseline="0" dirty="0">
                  <a:solidFill>
                    <a:schemeClr val="bg1"/>
                  </a:solidFill>
                  <a:latin typeface="Trebuchet MS" pitchFamily="34" charset="0"/>
                </a:rPr>
                <a:t> you are ready to print your poster</a:t>
              </a:r>
              <a:r>
                <a:rPr lang="en-US" sz="2800" dirty="0">
                  <a:solidFill>
                    <a:schemeClr val="bg1"/>
                  </a:solidFill>
                  <a:latin typeface="Trebuchet MS" pitchFamily="34" charset="0"/>
                </a:rPr>
                <a:t>,</a:t>
              </a:r>
              <a:r>
                <a:rPr lang="en-US" sz="2800" baseline="0" dirty="0">
                  <a:solidFill>
                    <a:schemeClr val="bg1"/>
                  </a:solidFill>
                  <a:latin typeface="Trebuchet MS" pitchFamily="34" charset="0"/>
                </a:rPr>
                <a:t> go online to </a:t>
              </a:r>
              <a:r>
                <a:rPr lang="en-US" sz="2800" b="0" dirty="0">
                  <a:solidFill>
                    <a:schemeClr val="bg1"/>
                  </a:solidFill>
                  <a:latin typeface="Trebuchet MS" pitchFamily="34" charset="0"/>
                </a:rPr>
                <a:t>PosterPresentations.com</a:t>
              </a:r>
              <a:r>
                <a:rPr lang="en-US" sz="2800" dirty="0">
                  <a:solidFill>
                    <a:schemeClr val="bg1"/>
                  </a:solidFill>
                  <a:latin typeface="Trebuchet MS" pitchFamily="34" charset="0"/>
                </a:rPr>
                <a:t/>
              </a:r>
              <a:br>
                <a:rPr lang="en-US" sz="2800" dirty="0">
                  <a:solidFill>
                    <a:schemeClr val="bg1"/>
                  </a:solidFill>
                  <a:latin typeface="Trebuchet MS" pitchFamily="34" charset="0"/>
                </a:rPr>
              </a:br>
              <a:endParaRPr lang="en-US" sz="2800" dirty="0">
                <a:solidFill>
                  <a:schemeClr val="bg1"/>
                </a:solidFill>
                <a:latin typeface="Trebuchet MS" pitchFamily="34" charset="0"/>
              </a:endParaRPr>
            </a:p>
            <a:p>
              <a:pPr algn="l" defTabSz="3765639"/>
              <a:r>
                <a:rPr lang="en-US" sz="2800" b="0" dirty="0">
                  <a:solidFill>
                    <a:schemeClr val="bg1"/>
                  </a:solidFill>
                  <a:latin typeface="Trebuchet MS" pitchFamily="34" charset="0"/>
                </a:rPr>
                <a:t>Need</a:t>
              </a:r>
              <a:r>
                <a:rPr lang="en-US" sz="2800" b="0" baseline="0" dirty="0">
                  <a:solidFill>
                    <a:schemeClr val="bg1"/>
                  </a:solidFill>
                  <a:latin typeface="Trebuchet MS" pitchFamily="34" charset="0"/>
                </a:rPr>
                <a:t> assistance? Call us at </a:t>
              </a:r>
              <a:r>
                <a:rPr lang="en-US" sz="2800" b="0" dirty="0">
                  <a:solidFill>
                    <a:srgbClr val="FFC000"/>
                  </a:solidFill>
                  <a:latin typeface="Trebuchet MS" pitchFamily="34" charset="0"/>
                </a:rPr>
                <a:t>1.510.649.3001</a:t>
              </a:r>
            </a:p>
            <a:p>
              <a:pPr algn="l" defTabSz="3765639"/>
              <a:endParaRPr lang="en-US" sz="3600" b="1" dirty="0">
                <a:solidFill>
                  <a:srgbClr val="FFFF00"/>
                </a:solidFill>
                <a:latin typeface="Trebuchet MS" pitchFamily="34" charset="0"/>
              </a:endParaRPr>
            </a:p>
            <a:p>
              <a:pPr algn="ctr"/>
              <a:endParaRPr lang="en-US" sz="2400" b="1" dirty="0">
                <a:solidFill>
                  <a:schemeClr val="bg1"/>
                </a:solidFill>
                <a:latin typeface="Trebuchet MS" pitchFamily="34" charset="0"/>
              </a:endParaRPr>
            </a:p>
            <a:p>
              <a:pPr algn="ctr"/>
              <a:r>
                <a:rPr lang="en-US" sz="4000" b="1" spc="600" dirty="0">
                  <a:solidFill>
                    <a:schemeClr val="bg1"/>
                  </a:solidFill>
                  <a:latin typeface="Trebuchet MS" pitchFamily="34" charset="0"/>
                </a:rPr>
                <a:t>QUICK START</a:t>
              </a:r>
            </a:p>
            <a:p>
              <a:pPr algn="ctr"/>
              <a:endParaRPr lang="en-US" sz="32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Zoom in and out</a:t>
              </a:r>
            </a:p>
            <a:p>
              <a:pPr marL="1892300" indent="-1892300" algn="l" defTabSz="850900"/>
              <a:r>
                <a:rPr lang="en-US" sz="2400" b="0" baseline="0" dirty="0">
                  <a:solidFill>
                    <a:schemeClr val="bg1"/>
                  </a:solidFill>
                  <a:latin typeface="Trebuchet MS" pitchFamily="34" charset="0"/>
                </a:rPr>
                <a:t>	</a:t>
              </a:r>
              <a:r>
                <a:rPr lang="en-US" sz="2400" b="0" baseline="0" dirty="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a:solidFill>
                    <a:schemeClr val="bg1">
                      <a:lumMod val="75000"/>
                    </a:schemeClr>
                  </a:solidFill>
                  <a:latin typeface="Trebuchet MS" pitchFamily="34" charset="0"/>
                </a:rPr>
                <a:t>	</a:t>
              </a:r>
              <a:r>
                <a:rPr lang="en-US" sz="2400" b="0" baseline="0" dirty="0">
                  <a:solidFill>
                    <a:schemeClr val="bg1">
                      <a:lumMod val="75000"/>
                    </a:schemeClr>
                  </a:solidFill>
                  <a:latin typeface="Trebuchet MS" pitchFamily="34" charset="0"/>
                </a:rPr>
                <a:t>Go to VIEW &gt; ZOOM.</a:t>
              </a:r>
            </a:p>
            <a:p>
              <a:pPr algn="l"/>
              <a:endParaRPr lang="en-US" sz="2800" b="0"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Title, Authors, and Affiliations</a:t>
              </a:r>
            </a:p>
            <a:p>
              <a:pPr algn="l"/>
              <a:r>
                <a:rPr lang="en-US" sz="2400" b="0" baseline="0" dirty="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The font size of your title should be bigger than your name(s) and institution name(s).</a:t>
              </a:r>
            </a:p>
            <a:p>
              <a:pPr algn="l"/>
              <a:r>
                <a:rPr lang="en-US" sz="2800" b="1" baseline="0" dirty="0">
                  <a:solidFill>
                    <a:schemeClr val="bg1"/>
                  </a:solidFill>
                  <a:latin typeface="Trebuchet MS" pitchFamily="34" charset="0"/>
                </a:rPr>
                <a:t/>
              </a:r>
              <a:br>
                <a:rPr lang="en-US" sz="2800" b="1" baseline="0" dirty="0">
                  <a:solidFill>
                    <a:schemeClr val="bg1"/>
                  </a:solidFill>
                  <a:latin typeface="Trebuchet MS" pitchFamily="34" charset="0"/>
                </a:rPr>
              </a:br>
              <a:endParaRPr lang="en-US" sz="2800" b="1" dirty="0">
                <a:solidFill>
                  <a:schemeClr val="bg1"/>
                </a:solidFill>
                <a:latin typeface="Trebuchet MS" pitchFamily="34" charset="0"/>
              </a:endParaRPr>
            </a:p>
            <a:p>
              <a:pPr algn="ctr"/>
              <a:endParaRPr lang="en-US" sz="2800" b="1" dirty="0">
                <a:solidFill>
                  <a:srgbClr val="FFC000"/>
                </a:solidFill>
                <a:latin typeface="Trebuchet MS" pitchFamily="34" charset="0"/>
              </a:endParaRPr>
            </a:p>
            <a:p>
              <a:pPr algn="ctr"/>
              <a:endParaRPr lang="en-US" sz="2800" b="1" dirty="0">
                <a:solidFill>
                  <a:srgbClr val="FFC000"/>
                </a:solidFill>
                <a:latin typeface="Trebuchet MS" pitchFamily="34" charset="0"/>
              </a:endParaRPr>
            </a:p>
            <a:p>
              <a:pPr algn="ctr"/>
              <a:r>
                <a:rPr lang="en-US" sz="3200" b="1" dirty="0">
                  <a:solidFill>
                    <a:srgbClr val="FFC000"/>
                  </a:solidFill>
                  <a:latin typeface="Trebuchet MS" pitchFamily="34" charset="0"/>
                </a:rPr>
                <a:t>Adding Logos</a:t>
              </a:r>
              <a:r>
                <a:rPr lang="en-US" sz="3200" b="1" baseline="0" dirty="0">
                  <a:solidFill>
                    <a:srgbClr val="FFC000"/>
                  </a:solidFill>
                  <a:latin typeface="Trebuchet MS" pitchFamily="34" charset="0"/>
                </a:rPr>
                <a:t> / Seals</a:t>
              </a:r>
            </a:p>
            <a:p>
              <a:pPr algn="l"/>
              <a:r>
                <a:rPr lang="en-US" sz="24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spc="0"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See if your school’s logo is available on our free poster templates page.</a:t>
              </a:r>
            </a:p>
            <a:p>
              <a:pPr algn="l"/>
              <a:endParaRPr lang="en-US" sz="2400" b="0" baseline="0" dirty="0">
                <a:latin typeface="Trebuchet MS" pitchFamily="34" charset="0"/>
              </a:endParaRPr>
            </a:p>
            <a:p>
              <a:pPr algn="ctr"/>
              <a:r>
                <a:rPr lang="en-US" sz="3200" b="1" baseline="0" dirty="0">
                  <a:solidFill>
                    <a:srgbClr val="FFC000"/>
                  </a:solidFill>
                  <a:latin typeface="Trebuchet MS" pitchFamily="34" charset="0"/>
                </a:rPr>
                <a:t>Photographs / Graphics</a:t>
              </a:r>
            </a:p>
            <a:p>
              <a:pPr algn="l" defTabSz="977900"/>
              <a:r>
                <a:rPr lang="en-US" sz="24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a:solidFill>
                    <a:schemeClr val="bg1">
                      <a:lumMod val="75000"/>
                    </a:schemeClr>
                  </a:solidFill>
                  <a:latin typeface="Trebuchet MS" pitchFamily="34" charset="0"/>
                </a:rPr>
                <a:t>disproportionally.</a:t>
              </a:r>
            </a:p>
            <a:p>
              <a:pPr algn="l" defTabSz="977900"/>
              <a:endParaRPr lang="en-US" sz="2400" b="0" baseline="0" dirty="0">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r>
                <a:rPr lang="en-US" sz="3200" b="1" baseline="0" dirty="0">
                  <a:solidFill>
                    <a:srgbClr val="FFC000"/>
                  </a:solidFill>
                  <a:latin typeface="Trebuchet MS" pitchFamily="34" charset="0"/>
                </a:rPr>
                <a:t>Image Quality Check</a:t>
              </a:r>
            </a:p>
            <a:p>
              <a:pPr lvl="0" algn="l" defTabSz="977900"/>
              <a:r>
                <a:rPr lang="en-US" sz="2400" b="0" baseline="0" dirty="0">
                  <a:solidFill>
                    <a:schemeClr val="bg1">
                      <a:lumMod val="75000"/>
                    </a:schemeClr>
                  </a:solidFill>
                  <a:latin typeface="Trebuchet MS" pitchFamily="34" charset="0"/>
                </a:rPr>
                <a:t>Zoom in and look at your images at 100% magnification. If they look good they will print well. </a:t>
              </a:r>
              <a:endParaRPr lang="en-US" sz="2800" b="0" dirty="0">
                <a:latin typeface="Trebuchet MS" pitchFamily="34" charset="0"/>
              </a:endParaRPr>
            </a:p>
          </p:txBody>
        </p:sp>
        <p:cxnSp>
          <p:nvCxnSpPr>
            <p:cNvPr id="28" name="Straight Connector 27"/>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0" name="Picture 29"/>
            <p:cNvPicPr>
              <a:picLocks noChangeAspect="1"/>
            </p:cNvPicPr>
            <p:nvPr userDrawn="1"/>
          </p:nvPicPr>
          <p:blipFill>
            <a:blip r:embed="rId4"/>
            <a:stretch>
              <a:fillRect/>
            </a:stretch>
          </p:blipFill>
          <p:spPr>
            <a:xfrm>
              <a:off x="-10740740" y="10261718"/>
              <a:ext cx="1597666" cy="1201935"/>
            </a:xfrm>
            <a:prstGeom prst="rect">
              <a:avLst/>
            </a:prstGeom>
          </p:spPr>
        </p:pic>
        <p:pic>
          <p:nvPicPr>
            <p:cNvPr id="38" name="Picture 37"/>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40" name="Group 39"/>
            <p:cNvGrpSpPr/>
            <p:nvPr userDrawn="1"/>
          </p:nvGrpSpPr>
          <p:grpSpPr>
            <a:xfrm>
              <a:off x="-9744993" y="23540957"/>
              <a:ext cx="7531182" cy="2120439"/>
              <a:chOff x="-4470427" y="11016658"/>
              <a:chExt cx="3470785" cy="974220"/>
            </a:xfrm>
          </p:grpSpPr>
          <p:grpSp>
            <p:nvGrpSpPr>
              <p:cNvPr id="49" name="Group 48"/>
              <p:cNvGrpSpPr/>
              <p:nvPr userDrawn="1"/>
            </p:nvGrpSpPr>
            <p:grpSpPr>
              <a:xfrm>
                <a:off x="-2783495" y="11060886"/>
                <a:ext cx="624431" cy="893535"/>
                <a:chOff x="-3958697" y="11117435"/>
                <a:chExt cx="779338" cy="1280430"/>
              </a:xfrm>
            </p:grpSpPr>
            <p:pic>
              <p:nvPicPr>
                <p:cNvPr id="55" name="Picture 54"/>
                <p:cNvPicPr>
                  <a:picLocks noChangeAspect="1"/>
                </p:cNvPicPr>
                <p:nvPr userDrawn="1"/>
              </p:nvPicPr>
              <p:blipFill>
                <a:blip r:embed="rId6"/>
                <a:stretch>
                  <a:fillRect/>
                </a:stretch>
              </p:blipFill>
              <p:spPr>
                <a:xfrm>
                  <a:off x="-3948160" y="11117435"/>
                  <a:ext cx="768801" cy="1090857"/>
                </a:xfrm>
                <a:prstGeom prst="rect">
                  <a:avLst/>
                </a:prstGeom>
              </p:spPr>
            </p:pic>
            <p:sp>
              <p:nvSpPr>
                <p:cNvPr id="56" name="TextBox 55"/>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a:solidFill>
                        <a:schemeClr val="tx1"/>
                      </a:solidFill>
                    </a:rPr>
                    <a:t>ORIGINAL</a:t>
                  </a:r>
                </a:p>
              </p:txBody>
            </p:sp>
          </p:grpSp>
          <p:grpSp>
            <p:nvGrpSpPr>
              <p:cNvPr id="50" name="Group 49"/>
              <p:cNvGrpSpPr/>
              <p:nvPr userDrawn="1"/>
            </p:nvGrpSpPr>
            <p:grpSpPr>
              <a:xfrm>
                <a:off x="-2033159" y="11060889"/>
                <a:ext cx="1033517" cy="893529"/>
                <a:chOff x="-2921738" y="11200127"/>
                <a:chExt cx="1420279" cy="1227904"/>
              </a:xfrm>
            </p:grpSpPr>
            <p:pic>
              <p:nvPicPr>
                <p:cNvPr id="53" name="Picture 52"/>
                <p:cNvPicPr>
                  <a:picLocks noChangeAspect="1"/>
                </p:cNvPicPr>
                <p:nvPr userDrawn="1"/>
              </p:nvPicPr>
              <p:blipFill>
                <a:blip r:embed="rId6"/>
                <a:stretch>
                  <a:fillRect/>
                </a:stretch>
              </p:blipFill>
              <p:spPr>
                <a:xfrm>
                  <a:off x="-2921738" y="11200127"/>
                  <a:ext cx="1420279" cy="1029694"/>
                </a:xfrm>
                <a:prstGeom prst="rect">
                  <a:avLst/>
                </a:prstGeom>
              </p:spPr>
            </p:pic>
            <p:sp>
              <p:nvSpPr>
                <p:cNvPr id="54" name="TextBox 53"/>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a:solidFill>
                        <a:schemeClr val="bg1"/>
                      </a:solidFill>
                    </a:rPr>
                    <a:t>DISTORTED</a:t>
                  </a:r>
                  <a:endParaRPr lang="en-US" sz="700" b="1" dirty="0">
                    <a:solidFill>
                      <a:schemeClr val="bg1"/>
                    </a:solidFill>
                  </a:endParaRPr>
                </a:p>
              </p:txBody>
            </p:sp>
          </p:grpSp>
          <p:pic>
            <p:nvPicPr>
              <p:cNvPr id="51" name="Picture 50"/>
              <p:cNvPicPr>
                <a:picLocks noChangeAspect="1"/>
              </p:cNvPicPr>
              <p:nvPr userDrawn="1"/>
            </p:nvPicPr>
            <p:blipFill>
              <a:blip r:embed="rId7"/>
              <a:stretch>
                <a:fillRect/>
              </a:stretch>
            </p:blipFill>
            <p:spPr>
              <a:xfrm>
                <a:off x="-4470427" y="11016658"/>
                <a:ext cx="1098742" cy="847761"/>
              </a:xfrm>
              <a:prstGeom prst="rect">
                <a:avLst/>
              </a:prstGeom>
            </p:spPr>
          </p:pic>
          <p:sp>
            <p:nvSpPr>
              <p:cNvPr id="52" name="TextBox 51"/>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41" name="Group 40"/>
            <p:cNvGrpSpPr/>
            <p:nvPr userDrawn="1"/>
          </p:nvGrpSpPr>
          <p:grpSpPr>
            <a:xfrm>
              <a:off x="-10398793" y="27751410"/>
              <a:ext cx="9323012" cy="2453251"/>
              <a:chOff x="-4754996" y="12734136"/>
              <a:chExt cx="4296559" cy="1127128"/>
            </a:xfrm>
          </p:grpSpPr>
          <p:graphicFrame>
            <p:nvGraphicFramePr>
              <p:cNvPr id="42" name="Object 41"/>
              <p:cNvGraphicFramePr>
                <a:graphicFrameLocks noChangeAspect="1"/>
              </p:cNvGraphicFramePr>
              <p:nvPr userDrawn="1">
                <p:extLst>
                  <p:ext uri="{D42A27DB-BD31-4B8C-83A1-F6EECF244321}">
                    <p14:modId xmlns:p14="http://schemas.microsoft.com/office/powerpoint/2010/main" val="1530411269"/>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3151"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3" name="Object 42"/>
              <p:cNvGraphicFramePr>
                <a:graphicFrameLocks noChangeAspect="1"/>
              </p:cNvGraphicFramePr>
              <p:nvPr userDrawn="1">
                <p:extLst>
                  <p:ext uri="{D42A27DB-BD31-4B8C-83A1-F6EECF244321}">
                    <p14:modId xmlns:p14="http://schemas.microsoft.com/office/powerpoint/2010/main" val="666353314"/>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3152"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7" name="TextBox 46"/>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a:solidFill>
                      <a:srgbClr val="92D050"/>
                    </a:solidFill>
                  </a:rPr>
                  <a:t>Good</a:t>
                </a:r>
                <a:r>
                  <a:rPr lang="en-US" sz="1600" baseline="0" dirty="0">
                    <a:solidFill>
                      <a:srgbClr val="92D050"/>
                    </a:solidFill>
                  </a:rPr>
                  <a:t> </a:t>
                </a:r>
                <a:r>
                  <a:rPr lang="en-US" sz="1600" baseline="0" dirty="0">
                    <a:solidFill>
                      <a:schemeClr val="bg1"/>
                    </a:solidFill>
                  </a:rPr>
                  <a:t>printing quality</a:t>
                </a:r>
                <a:endParaRPr lang="en-US" sz="1600" dirty="0">
                  <a:solidFill>
                    <a:schemeClr val="bg1"/>
                  </a:solidFill>
                </a:endParaRPr>
              </a:p>
            </p:txBody>
          </p:sp>
          <p:sp>
            <p:nvSpPr>
              <p:cNvPr id="48" name="TextBox 47"/>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a:solidFill>
                      <a:srgbClr val="FF0000"/>
                    </a:solidFill>
                  </a:rPr>
                  <a:t>Bad </a:t>
                </a:r>
                <a:r>
                  <a:rPr lang="en-US" sz="1600" dirty="0">
                    <a:solidFill>
                      <a:schemeClr val="bg1"/>
                    </a:solidFill>
                  </a:rPr>
                  <a:t>printing quality</a:t>
                </a:r>
              </a:p>
            </p:txBody>
          </p:sp>
        </p:grpSp>
      </p:grpSp>
      <p:grpSp>
        <p:nvGrpSpPr>
          <p:cNvPr id="57" name="Group 56"/>
          <p:cNvGrpSpPr/>
          <p:nvPr userDrawn="1"/>
        </p:nvGrpSpPr>
        <p:grpSpPr>
          <a:xfrm>
            <a:off x="51617562" y="-55065"/>
            <a:ext cx="11062139" cy="32973465"/>
            <a:chOff x="44157839" y="-55065"/>
            <a:chExt cx="11062139" cy="32973465"/>
          </a:xfrm>
        </p:grpSpPr>
        <p:sp>
          <p:nvSpPr>
            <p:cNvPr id="58" name="Rectangle 57"/>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a:solidFill>
                    <a:schemeClr val="bg1"/>
                  </a:solidFill>
                  <a:latin typeface="Trebuchet MS" pitchFamily="34" charset="0"/>
                </a:rPr>
                <a:t>QUICK START (cont.)</a:t>
              </a:r>
            </a:p>
            <a:p>
              <a:pPr algn="ctr"/>
              <a:endParaRPr lang="en-US" sz="36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r>
                <a:rPr lang="en-US" sz="24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Text</a:t>
              </a:r>
            </a:p>
            <a:p>
              <a:pPr marL="3265488" lvl="2" indent="0" algn="l" defTabSz="114300"/>
              <a:r>
                <a:rPr lang="en-US" sz="24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 </a:t>
              </a:r>
              <a:r>
                <a:rPr kumimoji="0" lang="en-US" sz="32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a:solidFill>
                  <a:schemeClr val="bg1">
                    <a:lumMod val="75000"/>
                  </a:schemeClr>
                </a:solidFill>
                <a:latin typeface="Trebuchet MS" pitchFamily="34" charset="0"/>
              </a:endParaRPr>
            </a:p>
            <a:p>
              <a:pPr marL="1518341" lvl="2"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Tables</a:t>
              </a:r>
            </a:p>
            <a:p>
              <a:pPr marL="1730375" lvl="1" indent="0" algn="l" defTabSz="114300"/>
              <a:r>
                <a:rPr lang="en-US" sz="2400" b="0" baseline="0" dirty="0">
                  <a:solidFill>
                    <a:schemeClr val="bg1">
                      <a:lumMod val="75000"/>
                    </a:schemeClr>
                  </a:solidFill>
                  <a:latin typeface="Trebuchet MS" pitchFamily="34" charset="0"/>
                </a:rPr>
                <a:t>To add a table from scratch go to the INSERT menu and </a:t>
              </a:r>
              <a:br>
                <a:rPr lang="en-US" sz="2400" b="0" baseline="0" dirty="0">
                  <a:solidFill>
                    <a:schemeClr val="bg1">
                      <a:lumMod val="75000"/>
                    </a:schemeClr>
                  </a:solidFill>
                  <a:latin typeface="Trebuchet MS" pitchFamily="34" charset="0"/>
                </a:rPr>
              </a:br>
              <a:r>
                <a:rPr lang="en-US" sz="2400" b="0" baseline="0" dirty="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59" name="Object 58"/>
            <p:cNvGraphicFramePr>
              <a:graphicFrameLocks noChangeAspect="1"/>
            </p:cNvGraphicFramePr>
            <p:nvPr userDrawn="1">
              <p:extLst>
                <p:ext uri="{D42A27DB-BD31-4B8C-83A1-F6EECF244321}">
                  <p14:modId xmlns:p14="http://schemas.microsoft.com/office/powerpoint/2010/main" val="189960610"/>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3153"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60" name="Picture 59"/>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61" name="Object 60"/>
            <p:cNvGraphicFramePr>
              <a:graphicFrameLocks noChangeAspect="1"/>
            </p:cNvGraphicFramePr>
            <p:nvPr userDrawn="1">
              <p:extLst>
                <p:ext uri="{D42A27DB-BD31-4B8C-83A1-F6EECF244321}">
                  <p14:modId xmlns:p14="http://schemas.microsoft.com/office/powerpoint/2010/main" val="3304899307"/>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3154"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62" name="Group 61"/>
            <p:cNvGrpSpPr/>
            <p:nvPr userDrawn="1"/>
          </p:nvGrpSpPr>
          <p:grpSpPr>
            <a:xfrm>
              <a:off x="44487207" y="29414560"/>
              <a:ext cx="10354213" cy="1265612"/>
              <a:chOff x="44200453" y="28362386"/>
              <a:chExt cx="9771399" cy="1090622"/>
            </a:xfrm>
          </p:grpSpPr>
          <p:sp>
            <p:nvSpPr>
              <p:cNvPr id="64" name="Rounded Rectangle 63"/>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5"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6" name="TextBox 65"/>
              <p:cNvSpPr txBox="1"/>
              <p:nvPr userDrawn="1"/>
            </p:nvSpPr>
            <p:spPr>
              <a:xfrm>
                <a:off x="45300663" y="28552305"/>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a:t>
                </a:r>
                <a:r>
                  <a:rPr lang="en-US" sz="2400" baseline="0" dirty="0" err="1">
                    <a:solidFill>
                      <a:schemeClr val="tx2"/>
                    </a:solidFill>
                    <a:latin typeface="Trebuchet MS" pitchFamily="34" charset="0"/>
                  </a:rPr>
                  <a:t>Facebook</a:t>
                </a:r>
                <a:r>
                  <a:rPr lang="en-US" sz="2400" baseline="0" dirty="0">
                    <a:solidFill>
                      <a:schemeClr val="tx2"/>
                    </a:solidFill>
                    <a:latin typeface="Trebuchet MS" pitchFamily="34" charset="0"/>
                  </a:rPr>
                  <a:t>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grpSp>
      <p:sp>
        <p:nvSpPr>
          <p:cNvPr id="39" name="TextBox 38"/>
          <p:cNvSpPr txBox="1"/>
          <p:nvPr userDrawn="1"/>
        </p:nvSpPr>
        <p:spPr>
          <a:xfrm>
            <a:off x="51946930" y="31188790"/>
            <a:ext cx="6870215" cy="1399638"/>
          </a:xfrm>
          <a:prstGeom prst="rect">
            <a:avLst/>
          </a:prstGeom>
          <a:noFill/>
        </p:spPr>
        <p:txBody>
          <a:bodyPr wrap="square" lIns="65304" tIns="32651" rIns="65304" bIns="32651" rtlCol="0">
            <a:spAutoFit/>
          </a:bodyPr>
          <a:lstStyle/>
          <a:p>
            <a:pPr marL="407988" indent="-407988">
              <a:lnSpc>
                <a:spcPts val="2600"/>
              </a:lnSpc>
            </a:pPr>
            <a:r>
              <a:rPr lang="en-US" sz="2800" dirty="0">
                <a:solidFill>
                  <a:schemeClr val="bg1"/>
                </a:solidFill>
              </a:rPr>
              <a:t>© 2015</a:t>
            </a:r>
            <a:r>
              <a:rPr lang="en-US" sz="2800" baseline="0" dirty="0">
                <a:solidFill>
                  <a:schemeClr val="bg1"/>
                </a:solidFill>
              </a:rPr>
              <a:t> </a:t>
            </a:r>
            <a:r>
              <a:rPr lang="en-US" sz="2800" dirty="0">
                <a:solidFill>
                  <a:schemeClr val="bg1"/>
                </a:solidFill>
              </a:rPr>
              <a:t>PosterPresentations.com</a:t>
            </a:r>
            <a:br>
              <a:rPr lang="en-US" sz="2800" dirty="0">
                <a:solidFill>
                  <a:schemeClr val="bg1"/>
                </a:solidFill>
              </a:rPr>
            </a:br>
            <a:r>
              <a:rPr lang="en-US" sz="2400" dirty="0">
                <a:solidFill>
                  <a:schemeClr val="bg1"/>
                </a:solidFill>
              </a:rPr>
              <a:t>2117 Fourth Street ,</a:t>
            </a:r>
            <a:r>
              <a:rPr lang="en-US" sz="2400" baseline="0" dirty="0">
                <a:solidFill>
                  <a:schemeClr val="bg1"/>
                </a:solidFill>
              </a:rPr>
              <a:t> Unit C</a:t>
            </a:r>
          </a:p>
          <a:p>
            <a:pPr marL="407988" indent="0">
              <a:lnSpc>
                <a:spcPts val="2600"/>
              </a:lnSpc>
            </a:pPr>
            <a:r>
              <a:rPr lang="en-US" sz="2400" baseline="0" dirty="0">
                <a:solidFill>
                  <a:schemeClr val="bg1"/>
                </a:solidFill>
              </a:rPr>
              <a:t>Berkeley CA </a:t>
            </a:r>
            <a:r>
              <a:rPr lang="en-US" sz="2000" baseline="0" dirty="0">
                <a:solidFill>
                  <a:schemeClr val="bg1"/>
                </a:solidFill>
              </a:rPr>
              <a:t>94710</a:t>
            </a:r>
            <a:r>
              <a:rPr lang="en-US" sz="2400" baseline="0" dirty="0">
                <a:solidFill>
                  <a:schemeClr val="bg1"/>
                </a:solidFill>
              </a:rPr>
              <a:t/>
            </a:r>
            <a:br>
              <a:rPr lang="en-US" sz="2400" baseline="0" dirty="0">
                <a:solidFill>
                  <a:schemeClr val="bg1"/>
                </a:solidFill>
              </a:rPr>
            </a:br>
            <a:r>
              <a:rPr lang="en-US" sz="2400" b="1" baseline="0" dirty="0">
                <a:solidFill>
                  <a:srgbClr val="FFFF00"/>
                </a:solidFill>
              </a:rPr>
              <a:t>posterpresenter@gmail.com</a:t>
            </a:r>
            <a:endParaRPr lang="en-US" sz="2800" b="1" dirty="0">
              <a:solidFill>
                <a:srgbClr val="FFFF00"/>
              </a:solidFill>
            </a:endParaRPr>
          </a:p>
        </p:txBody>
      </p:sp>
      <p:sp>
        <p:nvSpPr>
          <p:cNvPr id="44" name="Text Box 14"/>
          <p:cNvSpPr txBox="1">
            <a:spLocks noChangeArrowheads="1"/>
          </p:cNvSpPr>
          <p:nvPr userDrawn="1"/>
        </p:nvSpPr>
        <p:spPr bwMode="auto">
          <a:xfrm>
            <a:off x="2078038" y="32315150"/>
            <a:ext cx="2933700" cy="382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300" tIns="52140" rIns="104300" bIns="52140">
            <a:spAutoFit/>
          </a:bodyPr>
          <a:lstStyle>
            <a:lvl1pPr>
              <a:defRPr sz="9800">
                <a:solidFill>
                  <a:schemeClr val="tx1"/>
                </a:solidFill>
                <a:latin typeface="Calibri" pitchFamily="34" charset="0"/>
              </a:defRPr>
            </a:lvl1pPr>
            <a:lvl2pPr marL="742950" indent="-285750">
              <a:defRPr sz="9800">
                <a:solidFill>
                  <a:schemeClr val="tx1"/>
                </a:solidFill>
                <a:latin typeface="Calibri" pitchFamily="34" charset="0"/>
              </a:defRPr>
            </a:lvl2pPr>
            <a:lvl3pPr marL="1143000" indent="-228600">
              <a:defRPr sz="9800">
                <a:solidFill>
                  <a:schemeClr val="tx1"/>
                </a:solidFill>
                <a:latin typeface="Calibri" pitchFamily="34" charset="0"/>
              </a:defRPr>
            </a:lvl3pPr>
            <a:lvl4pPr marL="1600200" indent="-228600">
              <a:defRPr sz="9800">
                <a:solidFill>
                  <a:schemeClr val="tx1"/>
                </a:solidFill>
                <a:latin typeface="Calibri" pitchFamily="34" charset="0"/>
              </a:defRPr>
            </a:lvl4pPr>
            <a:lvl5pPr marL="2057400" indent="-228600">
              <a:defRPr sz="9800">
                <a:solidFill>
                  <a:schemeClr val="tx1"/>
                </a:solidFill>
                <a:latin typeface="Calibri" pitchFamily="34" charset="0"/>
              </a:defRPr>
            </a:lvl5pPr>
            <a:lvl6pPr marL="2514600" indent="-228600" defTabSz="5014913" fontAlgn="base">
              <a:spcBef>
                <a:spcPct val="0"/>
              </a:spcBef>
              <a:spcAft>
                <a:spcPct val="0"/>
              </a:spcAft>
              <a:defRPr sz="9800">
                <a:solidFill>
                  <a:schemeClr val="tx1"/>
                </a:solidFill>
                <a:latin typeface="Calibri" pitchFamily="34" charset="0"/>
              </a:defRPr>
            </a:lvl6pPr>
            <a:lvl7pPr marL="2971800" indent="-228600" defTabSz="5014913" fontAlgn="base">
              <a:spcBef>
                <a:spcPct val="0"/>
              </a:spcBef>
              <a:spcAft>
                <a:spcPct val="0"/>
              </a:spcAft>
              <a:defRPr sz="9800">
                <a:solidFill>
                  <a:schemeClr val="tx1"/>
                </a:solidFill>
                <a:latin typeface="Calibri" pitchFamily="34" charset="0"/>
              </a:defRPr>
            </a:lvl7pPr>
            <a:lvl8pPr marL="3429000" indent="-228600" defTabSz="5014913" fontAlgn="base">
              <a:spcBef>
                <a:spcPct val="0"/>
              </a:spcBef>
              <a:spcAft>
                <a:spcPct val="0"/>
              </a:spcAft>
              <a:defRPr sz="9800">
                <a:solidFill>
                  <a:schemeClr val="tx1"/>
                </a:solidFill>
                <a:latin typeface="Calibri" pitchFamily="34" charset="0"/>
              </a:defRPr>
            </a:lvl8pPr>
            <a:lvl9pPr marL="3886200" indent="-228600" defTabSz="5014913" fontAlgn="base">
              <a:spcBef>
                <a:spcPct val="0"/>
              </a:spcBef>
              <a:spcAft>
                <a:spcPct val="0"/>
              </a:spcAft>
              <a:defRPr sz="9800">
                <a:solidFill>
                  <a:schemeClr val="tx1"/>
                </a:solidFill>
                <a:latin typeface="Calibri" pitchFamily="34" charset="0"/>
              </a:defRPr>
            </a:lvl9pPr>
          </a:lstStyle>
          <a:p>
            <a:pPr eaLnBrk="0" hangingPunct="0">
              <a:lnSpc>
                <a:spcPct val="65000"/>
              </a:lnSpc>
              <a:spcBef>
                <a:spcPct val="50000"/>
              </a:spcBef>
              <a:defRPr/>
            </a:pPr>
            <a:r>
              <a:rPr lang="en-US" sz="600" b="1" dirty="0">
                <a:solidFill>
                  <a:srgbClr val="BFBFBF"/>
                </a:solidFill>
                <a:latin typeface="Arial" charset="0"/>
              </a:rPr>
              <a:t>RESEARCH POSTER PRESENTATION DESIGN © 2015</a:t>
            </a:r>
          </a:p>
          <a:p>
            <a:pPr eaLnBrk="0" hangingPunct="0">
              <a:lnSpc>
                <a:spcPct val="65000"/>
              </a:lnSpc>
              <a:spcBef>
                <a:spcPct val="50000"/>
              </a:spcBef>
              <a:defRPr/>
            </a:pPr>
            <a:r>
              <a:rPr lang="en-US" sz="1200" b="1" dirty="0">
                <a:solidFill>
                  <a:srgbClr val="BFBFBF"/>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60" r:id="rId1"/>
  </p:sldLayoutIdLst>
  <p:txStyles>
    <p:titleStyle>
      <a:lvl1pPr algn="ctr" defTabSz="5014913" rtl="0" eaLnBrk="0" fontAlgn="base" hangingPunct="0">
        <a:spcBef>
          <a:spcPct val="0"/>
        </a:spcBef>
        <a:spcAft>
          <a:spcPct val="0"/>
        </a:spcAft>
        <a:defRPr sz="10000" kern="1200">
          <a:solidFill>
            <a:schemeClr val="bg1"/>
          </a:solidFill>
          <a:latin typeface="Trebuchet MS" pitchFamily="34" charset="0"/>
          <a:ea typeface="+mj-ea"/>
          <a:cs typeface="+mj-cs"/>
        </a:defRPr>
      </a:lvl1pPr>
      <a:lvl2pPr algn="ctr" defTabSz="5014913" rtl="0" eaLnBrk="0" fontAlgn="base" hangingPunct="0">
        <a:spcBef>
          <a:spcPct val="0"/>
        </a:spcBef>
        <a:spcAft>
          <a:spcPct val="0"/>
        </a:spcAft>
        <a:defRPr sz="10000">
          <a:solidFill>
            <a:schemeClr val="bg1"/>
          </a:solidFill>
          <a:latin typeface="Trebuchet MS" pitchFamily="34" charset="0"/>
        </a:defRPr>
      </a:lvl2pPr>
      <a:lvl3pPr algn="ctr" defTabSz="5014913" rtl="0" eaLnBrk="0" fontAlgn="base" hangingPunct="0">
        <a:spcBef>
          <a:spcPct val="0"/>
        </a:spcBef>
        <a:spcAft>
          <a:spcPct val="0"/>
        </a:spcAft>
        <a:defRPr sz="10000">
          <a:solidFill>
            <a:schemeClr val="bg1"/>
          </a:solidFill>
          <a:latin typeface="Trebuchet MS" pitchFamily="34" charset="0"/>
        </a:defRPr>
      </a:lvl3pPr>
      <a:lvl4pPr algn="ctr" defTabSz="5014913" rtl="0" eaLnBrk="0" fontAlgn="base" hangingPunct="0">
        <a:spcBef>
          <a:spcPct val="0"/>
        </a:spcBef>
        <a:spcAft>
          <a:spcPct val="0"/>
        </a:spcAft>
        <a:defRPr sz="10000">
          <a:solidFill>
            <a:schemeClr val="bg1"/>
          </a:solidFill>
          <a:latin typeface="Trebuchet MS" pitchFamily="34" charset="0"/>
        </a:defRPr>
      </a:lvl4pPr>
      <a:lvl5pPr algn="ctr" defTabSz="5014913" rtl="0" eaLnBrk="0" fontAlgn="base" hangingPunct="0">
        <a:spcBef>
          <a:spcPct val="0"/>
        </a:spcBef>
        <a:spcAft>
          <a:spcPct val="0"/>
        </a:spcAft>
        <a:defRPr sz="10000">
          <a:solidFill>
            <a:schemeClr val="bg1"/>
          </a:solidFill>
          <a:latin typeface="Trebuchet MS" pitchFamily="34" charset="0"/>
        </a:defRPr>
      </a:lvl5pPr>
      <a:lvl6pPr marL="457200" algn="ctr" defTabSz="5014913" rtl="0" fontAlgn="base">
        <a:spcBef>
          <a:spcPct val="0"/>
        </a:spcBef>
        <a:spcAft>
          <a:spcPct val="0"/>
        </a:spcAft>
        <a:defRPr sz="10000">
          <a:solidFill>
            <a:schemeClr val="bg1"/>
          </a:solidFill>
          <a:latin typeface="Trebuchet MS" pitchFamily="34" charset="0"/>
        </a:defRPr>
      </a:lvl6pPr>
      <a:lvl7pPr marL="914400" algn="ctr" defTabSz="5014913" rtl="0" fontAlgn="base">
        <a:spcBef>
          <a:spcPct val="0"/>
        </a:spcBef>
        <a:spcAft>
          <a:spcPct val="0"/>
        </a:spcAft>
        <a:defRPr sz="10000">
          <a:solidFill>
            <a:schemeClr val="bg1"/>
          </a:solidFill>
          <a:latin typeface="Trebuchet MS" pitchFamily="34" charset="0"/>
        </a:defRPr>
      </a:lvl7pPr>
      <a:lvl8pPr marL="1371600" algn="ctr" defTabSz="5014913" rtl="0" fontAlgn="base">
        <a:spcBef>
          <a:spcPct val="0"/>
        </a:spcBef>
        <a:spcAft>
          <a:spcPct val="0"/>
        </a:spcAft>
        <a:defRPr sz="10000">
          <a:solidFill>
            <a:schemeClr val="bg1"/>
          </a:solidFill>
          <a:latin typeface="Trebuchet MS" pitchFamily="34" charset="0"/>
        </a:defRPr>
      </a:lvl8pPr>
      <a:lvl9pPr marL="1828800" algn="ctr" defTabSz="5014913" rtl="0" fontAlgn="base">
        <a:spcBef>
          <a:spcPct val="0"/>
        </a:spcBef>
        <a:spcAft>
          <a:spcPct val="0"/>
        </a:spcAft>
        <a:defRPr sz="10000">
          <a:solidFill>
            <a:schemeClr val="bg1"/>
          </a:solidFill>
          <a:latin typeface="Trebuchet MS" pitchFamily="34" charset="0"/>
        </a:defRPr>
      </a:lvl9pPr>
    </p:titleStyle>
    <p:bodyStyle>
      <a:lvl1pPr marL="1879600" indent="-1879600" algn="l" defTabSz="5014913" rtl="0" eaLnBrk="0" fontAlgn="base" hangingPunct="0">
        <a:spcBef>
          <a:spcPct val="20000"/>
        </a:spcBef>
        <a:spcAft>
          <a:spcPct val="0"/>
        </a:spcAft>
        <a:buFont typeface="Arial" charset="0"/>
        <a:buChar char="•"/>
        <a:defRPr sz="17600" kern="1200">
          <a:solidFill>
            <a:schemeClr val="tx1"/>
          </a:solidFill>
          <a:latin typeface="+mn-lt"/>
          <a:ea typeface="+mn-ea"/>
          <a:cs typeface="+mn-cs"/>
        </a:defRPr>
      </a:lvl1pPr>
      <a:lvl2pPr marL="4075113" indent="-1566863" algn="l" defTabSz="5014913" rtl="0" eaLnBrk="0" fontAlgn="base" hangingPunct="0">
        <a:spcBef>
          <a:spcPct val="20000"/>
        </a:spcBef>
        <a:spcAft>
          <a:spcPct val="0"/>
        </a:spcAft>
        <a:buFont typeface="Arial" charset="0"/>
        <a:buChar char="–"/>
        <a:defRPr sz="15400" kern="1200">
          <a:solidFill>
            <a:schemeClr val="tx1"/>
          </a:solidFill>
          <a:latin typeface="+mn-lt"/>
          <a:ea typeface="+mn-ea"/>
          <a:cs typeface="+mn-cs"/>
        </a:defRPr>
      </a:lvl2pPr>
      <a:lvl3pPr marL="6269038" indent="-1252538" algn="l" defTabSz="5014913" rtl="0" eaLnBrk="0" fontAlgn="base" hangingPunct="0">
        <a:spcBef>
          <a:spcPct val="20000"/>
        </a:spcBef>
        <a:spcAft>
          <a:spcPct val="0"/>
        </a:spcAft>
        <a:buFont typeface="Arial" charset="0"/>
        <a:buChar char="•"/>
        <a:defRPr sz="13200" kern="1200">
          <a:solidFill>
            <a:schemeClr val="tx1"/>
          </a:solidFill>
          <a:latin typeface="+mn-lt"/>
          <a:ea typeface="+mn-ea"/>
          <a:cs typeface="+mn-cs"/>
        </a:defRPr>
      </a:lvl3pPr>
      <a:lvl4pPr marL="877728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4pPr>
      <a:lvl5pPr marL="11285538" indent="-1252538" algn="l" defTabSz="5014913" rtl="0" eaLnBrk="0" fontAlgn="base" hangingPunct="0">
        <a:spcBef>
          <a:spcPct val="20000"/>
        </a:spcBef>
        <a:spcAft>
          <a:spcPct val="0"/>
        </a:spcAft>
        <a:buFont typeface="Arial" charset="0"/>
        <a:buChar char="»"/>
        <a:defRPr sz="11000" kern="1200">
          <a:solidFill>
            <a:schemeClr val="tx1"/>
          </a:solidFill>
          <a:latin typeface="+mn-lt"/>
          <a:ea typeface="+mn-ea"/>
          <a:cs typeface="+mn-cs"/>
        </a:defRPr>
      </a:lvl5pPr>
      <a:lvl6pPr marL="13793688"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6pPr>
      <a:lvl7pPr marL="16301630"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7pPr>
      <a:lvl8pPr marL="18809574"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8pPr>
      <a:lvl9pPr marL="21317516" indent="-1253972" algn="l" defTabSz="5015886" rtl="0" eaLnBrk="1" latinLnBrk="0" hangingPunct="1">
        <a:spcBef>
          <a:spcPct val="20000"/>
        </a:spcBef>
        <a:buFont typeface="Arial" pitchFamily="34" charset="0"/>
        <a:buChar char="•"/>
        <a:defRPr sz="11000" kern="1200">
          <a:solidFill>
            <a:schemeClr val="tx1"/>
          </a:solidFill>
          <a:latin typeface="+mn-lt"/>
          <a:ea typeface="+mn-ea"/>
          <a:cs typeface="+mn-cs"/>
        </a:defRPr>
      </a:lvl9pPr>
    </p:bodyStyle>
    <p:otherStyle>
      <a:defPPr>
        <a:defRPr lang="en-US"/>
      </a:defPPr>
      <a:lvl1pPr marL="0" algn="l" defTabSz="5015886" rtl="0" eaLnBrk="1" latinLnBrk="0" hangingPunct="1">
        <a:defRPr sz="9800" kern="1200">
          <a:solidFill>
            <a:schemeClr val="tx1"/>
          </a:solidFill>
          <a:latin typeface="+mn-lt"/>
          <a:ea typeface="+mn-ea"/>
          <a:cs typeface="+mn-cs"/>
        </a:defRPr>
      </a:lvl1pPr>
      <a:lvl2pPr marL="2507944" algn="l" defTabSz="5015886" rtl="0" eaLnBrk="1" latinLnBrk="0" hangingPunct="1">
        <a:defRPr sz="9800" kern="1200">
          <a:solidFill>
            <a:schemeClr val="tx1"/>
          </a:solidFill>
          <a:latin typeface="+mn-lt"/>
          <a:ea typeface="+mn-ea"/>
          <a:cs typeface="+mn-cs"/>
        </a:defRPr>
      </a:lvl2pPr>
      <a:lvl3pPr marL="5015886" algn="l" defTabSz="5015886" rtl="0" eaLnBrk="1" latinLnBrk="0" hangingPunct="1">
        <a:defRPr sz="9800" kern="1200">
          <a:solidFill>
            <a:schemeClr val="tx1"/>
          </a:solidFill>
          <a:latin typeface="+mn-lt"/>
          <a:ea typeface="+mn-ea"/>
          <a:cs typeface="+mn-cs"/>
        </a:defRPr>
      </a:lvl3pPr>
      <a:lvl4pPr marL="7523830" algn="l" defTabSz="5015886" rtl="0" eaLnBrk="1" latinLnBrk="0" hangingPunct="1">
        <a:defRPr sz="9800" kern="1200">
          <a:solidFill>
            <a:schemeClr val="tx1"/>
          </a:solidFill>
          <a:latin typeface="+mn-lt"/>
          <a:ea typeface="+mn-ea"/>
          <a:cs typeface="+mn-cs"/>
        </a:defRPr>
      </a:lvl4pPr>
      <a:lvl5pPr marL="10031772" algn="l" defTabSz="5015886" rtl="0" eaLnBrk="1" latinLnBrk="0" hangingPunct="1">
        <a:defRPr sz="9800" kern="1200">
          <a:solidFill>
            <a:schemeClr val="tx1"/>
          </a:solidFill>
          <a:latin typeface="+mn-lt"/>
          <a:ea typeface="+mn-ea"/>
          <a:cs typeface="+mn-cs"/>
        </a:defRPr>
      </a:lvl5pPr>
      <a:lvl6pPr marL="12539716" algn="l" defTabSz="5015886" rtl="0" eaLnBrk="1" latinLnBrk="0" hangingPunct="1">
        <a:defRPr sz="9800" kern="1200">
          <a:solidFill>
            <a:schemeClr val="tx1"/>
          </a:solidFill>
          <a:latin typeface="+mn-lt"/>
          <a:ea typeface="+mn-ea"/>
          <a:cs typeface="+mn-cs"/>
        </a:defRPr>
      </a:lvl6pPr>
      <a:lvl7pPr marL="15047660" algn="l" defTabSz="5015886" rtl="0" eaLnBrk="1" latinLnBrk="0" hangingPunct="1">
        <a:defRPr sz="9800" kern="1200">
          <a:solidFill>
            <a:schemeClr val="tx1"/>
          </a:solidFill>
          <a:latin typeface="+mn-lt"/>
          <a:ea typeface="+mn-ea"/>
          <a:cs typeface="+mn-cs"/>
        </a:defRPr>
      </a:lvl7pPr>
      <a:lvl8pPr marL="17555602" algn="l" defTabSz="5015886" rtl="0" eaLnBrk="1" latinLnBrk="0" hangingPunct="1">
        <a:defRPr sz="9800" kern="1200">
          <a:solidFill>
            <a:schemeClr val="tx1"/>
          </a:solidFill>
          <a:latin typeface="+mn-lt"/>
          <a:ea typeface="+mn-ea"/>
          <a:cs typeface="+mn-cs"/>
        </a:defRPr>
      </a:lvl8pPr>
      <a:lvl9pPr marL="20063546" algn="l" defTabSz="5015886" rtl="0" eaLnBrk="1" latinLnBrk="0" hangingPunct="1">
        <a:defRPr sz="9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6.png"/><Relationship Id="rId12" Type="http://schemas.openxmlformats.org/officeDocument/2006/relationships/image" Target="../media/image17.png"/><Relationship Id="rId13"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mailto:vincentbommier2018@u.northwestern.edu" TargetMode="External"/><Relationship Id="rId4" Type="http://schemas.openxmlformats.org/officeDocument/2006/relationships/hyperlink" Target="mailto:jeremykaish2018@u.northwestern.edu" TargetMode="External"/><Relationship Id="rId5" Type="http://schemas.openxmlformats.org/officeDocument/2006/relationships/hyperlink" Target="mailto:madhavghei2018@u.northwestern.edu" TargetMode="External"/><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0"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21" name="Text Placeholder 20"/>
          <p:cNvSpPr>
            <a:spLocks noGrp="1"/>
          </p:cNvSpPr>
          <p:nvPr>
            <p:ph type="body" sz="quarter" idx="10"/>
          </p:nvPr>
        </p:nvSpPr>
        <p:spPr>
          <a:xfrm>
            <a:off x="1054885" y="6525551"/>
            <a:ext cx="15856490" cy="4836462"/>
          </a:xfrm>
        </p:spPr>
        <p:txBody>
          <a:bodyPr/>
          <a:lstStyle/>
          <a:p>
            <a:r>
              <a:rPr lang="en-US" sz="4000" dirty="0"/>
              <a:t>The main motivation for our project is to provide a tool for transcribing interviews, podcasts, and anything in which two or more people are talking and an auto-generated caption might be useful. This would be a tool that journalists could use to streamline their workflow and concentrate their efforts on other aspects of their job, as opposed to the menial </a:t>
            </a:r>
            <a:r>
              <a:rPr lang="en-US" sz="4000" dirty="0" smtClean="0"/>
              <a:t>and often time-consuming task </a:t>
            </a:r>
            <a:r>
              <a:rPr lang="en-US" sz="4000" dirty="0"/>
              <a:t>of transcription. </a:t>
            </a:r>
            <a:r>
              <a:rPr lang="en-US" sz="4000" dirty="0" smtClean="0"/>
              <a:t>At the very least, this tool aims to reduce the amount of work a journalist must spend on transcription.  </a:t>
            </a:r>
            <a:endParaRPr lang="en-US" sz="4000" dirty="0"/>
          </a:p>
        </p:txBody>
      </p:sp>
      <p:sp>
        <p:nvSpPr>
          <p:cNvPr id="22" name="Text Placeholder 21"/>
          <p:cNvSpPr>
            <a:spLocks noGrp="1"/>
          </p:cNvSpPr>
          <p:nvPr>
            <p:ph type="body" sz="quarter" idx="11"/>
          </p:nvPr>
        </p:nvSpPr>
        <p:spPr>
          <a:xfrm>
            <a:off x="1076061" y="5411793"/>
            <a:ext cx="15835314" cy="1134367"/>
          </a:xfrm>
        </p:spPr>
        <p:txBody>
          <a:bodyPr/>
          <a:lstStyle/>
          <a:p>
            <a:r>
              <a:rPr lang="en-US" sz="6000" dirty="0"/>
              <a:t>The Problem</a:t>
            </a:r>
          </a:p>
        </p:txBody>
      </p:sp>
      <p:sp>
        <p:nvSpPr>
          <p:cNvPr id="25" name="Text Placeholder 24"/>
          <p:cNvSpPr>
            <a:spLocks noGrp="1"/>
          </p:cNvSpPr>
          <p:nvPr>
            <p:ph type="body" sz="quarter" idx="19"/>
          </p:nvPr>
        </p:nvSpPr>
        <p:spPr>
          <a:xfrm>
            <a:off x="1076061" y="18159683"/>
            <a:ext cx="15858342" cy="7298675"/>
          </a:xfrm>
        </p:spPr>
        <p:txBody>
          <a:bodyPr/>
          <a:lstStyle/>
          <a:p>
            <a:r>
              <a:rPr lang="en-US" sz="4000" dirty="0"/>
              <a:t>Users will submit a wave audio file containing a conversation between two or more people. The user will then select portions of the audio in which only one person is talking, and will do this for each speaker in the conversation. Then, a profile for that user is created with that audio clip, which will be used for speaker identification. The program then uses a self-similarity measure to </a:t>
            </a:r>
            <a:r>
              <a:rPr lang="en-US" sz="4000" dirty="0" smtClean="0"/>
              <a:t>identify points in the audio at </a:t>
            </a:r>
            <a:r>
              <a:rPr lang="en-US" sz="4000" dirty="0"/>
              <a:t>which one speaker stops speaking and another </a:t>
            </a:r>
            <a:r>
              <a:rPr lang="en-US" sz="4000" dirty="0" smtClean="0"/>
              <a:t>starts. It segments </a:t>
            </a:r>
            <a:r>
              <a:rPr lang="en-US" sz="4000" dirty="0"/>
              <a:t>the original audio file and </a:t>
            </a:r>
            <a:r>
              <a:rPr lang="en-US" sz="4000" dirty="0" smtClean="0"/>
              <a:t>splits </a:t>
            </a:r>
            <a:r>
              <a:rPr lang="en-US" sz="4000" dirty="0"/>
              <a:t>it into multiple files. </a:t>
            </a:r>
            <a:r>
              <a:rPr lang="en-US" sz="4000" dirty="0" smtClean="0"/>
              <a:t>Each file </a:t>
            </a:r>
            <a:r>
              <a:rPr lang="en-US" sz="4000" dirty="0"/>
              <a:t>will </a:t>
            </a:r>
            <a:r>
              <a:rPr lang="en-US" sz="4000" dirty="0" smtClean="0"/>
              <a:t>then be </a:t>
            </a:r>
            <a:r>
              <a:rPr lang="en-US" sz="4000" dirty="0"/>
              <a:t>analyzed by the speech identification API, the speaker will be identified, and the text of the audio file transcribed. This will be written in the format of a transcript, where the speaker’s name precedes the words they said. </a:t>
            </a:r>
          </a:p>
        </p:txBody>
      </p:sp>
      <p:sp>
        <p:nvSpPr>
          <p:cNvPr id="26" name="Text Placeholder 25"/>
          <p:cNvSpPr>
            <a:spLocks noGrp="1"/>
          </p:cNvSpPr>
          <p:nvPr>
            <p:ph type="body" sz="quarter" idx="20"/>
          </p:nvPr>
        </p:nvSpPr>
        <p:spPr>
          <a:xfrm>
            <a:off x="1099092" y="17307692"/>
            <a:ext cx="15835312" cy="1226700"/>
          </a:xfrm>
        </p:spPr>
        <p:txBody>
          <a:bodyPr/>
          <a:lstStyle/>
          <a:p>
            <a:r>
              <a:rPr lang="en-US" sz="6600" dirty="0"/>
              <a:t>How </a:t>
            </a:r>
            <a:r>
              <a:rPr lang="en-US" sz="6600" dirty="0" smtClean="0"/>
              <a:t>the Project Works (High Level)</a:t>
            </a:r>
            <a:endParaRPr lang="en-US" sz="6600" dirty="0"/>
          </a:p>
        </p:txBody>
      </p:sp>
      <p:sp>
        <p:nvSpPr>
          <p:cNvPr id="27" name="Text Placeholder 26"/>
          <p:cNvSpPr>
            <a:spLocks noGrp="1"/>
          </p:cNvSpPr>
          <p:nvPr>
            <p:ph type="body" sz="quarter" idx="21"/>
          </p:nvPr>
        </p:nvSpPr>
        <p:spPr>
          <a:xfrm>
            <a:off x="17679990" y="18164130"/>
            <a:ext cx="15833456" cy="12469321"/>
          </a:xfrm>
        </p:spPr>
        <p:txBody>
          <a:bodyPr/>
          <a:lstStyle/>
          <a:p>
            <a:r>
              <a:rPr lang="en-US" sz="4000" dirty="0"/>
              <a:t>We used </a:t>
            </a:r>
            <a:r>
              <a:rPr lang="en-US" sz="4000" dirty="0" smtClean="0"/>
              <a:t>Python </a:t>
            </a:r>
            <a:r>
              <a:rPr lang="en-US" sz="4000" dirty="0"/>
              <a:t>3 to accomplish all the backend processing, segmenting and transcribing of the audio files. For speaker recognition and transcription, we used Microsoft’s Bing Speaker Identification and Speech to Text APIs. </a:t>
            </a:r>
            <a:r>
              <a:rPr lang="en-US" sz="4000" dirty="0" smtClean="0"/>
              <a:t>We </a:t>
            </a:r>
            <a:r>
              <a:rPr lang="en-US" sz="4000" dirty="0"/>
              <a:t>used a HTML/CSS/JavaScript frontend along with the </a:t>
            </a:r>
            <a:r>
              <a:rPr lang="en-US" sz="4000" dirty="0" err="1"/>
              <a:t>wavesurfer.js</a:t>
            </a:r>
            <a:r>
              <a:rPr lang="en-US" sz="4000" dirty="0"/>
              <a:t> library </a:t>
            </a:r>
            <a:r>
              <a:rPr lang="en-US" sz="4000" dirty="0" smtClean="0"/>
              <a:t>for manipulating </a:t>
            </a:r>
            <a:r>
              <a:rPr lang="en-US" sz="4000" dirty="0"/>
              <a:t>waveforms </a:t>
            </a:r>
            <a:r>
              <a:rPr lang="en-US" sz="4000" dirty="0" smtClean="0"/>
              <a:t>and displaying them to the user. </a:t>
            </a:r>
            <a:endParaRPr lang="en-US" sz="4000" dirty="0"/>
          </a:p>
          <a:p>
            <a:r>
              <a:rPr lang="en-US" sz="4000" dirty="0" smtClean="0"/>
              <a:t>We tested the performance of our transcription software upon two major criteria:</a:t>
            </a:r>
            <a:r>
              <a:rPr lang="en-US" sz="4000" dirty="0"/>
              <a:t> </a:t>
            </a:r>
            <a:r>
              <a:rPr lang="en-US" sz="4000" dirty="0" smtClean="0"/>
              <a:t>(1) How well it segmented the audio files into smaller files where only one speaker was talking, and (2) How accurate the final transcription was (regarding both the speaker identification and the speech to text conversion). For both of these instances we utilized f-score as a measure of our success. </a:t>
            </a:r>
            <a:endParaRPr lang="en-US" sz="4000" dirty="0"/>
          </a:p>
          <a:p>
            <a:r>
              <a:rPr lang="en-US" sz="4000" dirty="0" smtClean="0"/>
              <a:t>In terms of testing data, we primarily used two files: one of a clip of an NPR interview, where an interviewer asked President Obama a question, and he started his response, and another of the three of us reading different sections from a Wikipedia article on sports in Latvia. Because we are using the Bing API, our speech to text and speech recognition f-scores are something that would primarily be determined by how well our audio was segmented</a:t>
            </a:r>
          </a:p>
        </p:txBody>
      </p:sp>
      <p:sp>
        <p:nvSpPr>
          <p:cNvPr id="28" name="Text Placeholder 27"/>
          <p:cNvSpPr>
            <a:spLocks noGrp="1"/>
          </p:cNvSpPr>
          <p:nvPr>
            <p:ph type="body" sz="quarter" idx="22"/>
          </p:nvPr>
        </p:nvSpPr>
        <p:spPr>
          <a:xfrm>
            <a:off x="17679990" y="17351154"/>
            <a:ext cx="15833456" cy="1134367"/>
          </a:xfrm>
        </p:spPr>
        <p:txBody>
          <a:bodyPr/>
          <a:lstStyle/>
          <a:p>
            <a:r>
              <a:rPr lang="en-US" sz="6000" dirty="0"/>
              <a:t>How we </a:t>
            </a:r>
            <a:r>
              <a:rPr lang="en-US" sz="6000" dirty="0" smtClean="0"/>
              <a:t>Built and Tested the Project</a:t>
            </a:r>
            <a:endParaRPr lang="en-US" sz="6000" dirty="0"/>
          </a:p>
        </p:txBody>
      </p:sp>
      <p:sp>
        <p:nvSpPr>
          <p:cNvPr id="29" name="Text Placeholder 28"/>
          <p:cNvSpPr>
            <a:spLocks noGrp="1"/>
          </p:cNvSpPr>
          <p:nvPr>
            <p:ph type="body" sz="quarter" idx="23"/>
          </p:nvPr>
        </p:nvSpPr>
        <p:spPr/>
        <p:txBody>
          <a:bodyPr/>
          <a:lstStyle/>
          <a:p>
            <a:endParaRPr lang="en-US"/>
          </a:p>
        </p:txBody>
      </p:sp>
      <p:sp>
        <p:nvSpPr>
          <p:cNvPr id="30" name="Text Placeholder 29"/>
          <p:cNvSpPr>
            <a:spLocks noGrp="1"/>
          </p:cNvSpPr>
          <p:nvPr>
            <p:ph type="body" sz="quarter" idx="24"/>
          </p:nvPr>
        </p:nvSpPr>
        <p:spPr/>
        <p:txBody>
          <a:bodyPr/>
          <a:lstStyle/>
          <a:p>
            <a:r>
              <a:rPr lang="en-US" dirty="0" smtClean="0"/>
              <a:t>Performance of the Transcription Software</a:t>
            </a:r>
            <a:endParaRPr lang="en-US" dirty="0"/>
          </a:p>
        </p:txBody>
      </p:sp>
      <p:sp>
        <p:nvSpPr>
          <p:cNvPr id="31" name="Text Placeholder 30"/>
          <p:cNvSpPr>
            <a:spLocks noGrp="1"/>
          </p:cNvSpPr>
          <p:nvPr>
            <p:ph type="body" sz="quarter" idx="25"/>
          </p:nvPr>
        </p:nvSpPr>
        <p:spPr/>
        <p:txBody>
          <a:bodyPr/>
          <a:lstStyle/>
          <a:p>
            <a:r>
              <a:rPr lang="en-US" dirty="0" smtClean="0"/>
              <a:t>The Interface</a:t>
            </a:r>
            <a:endParaRPr lang="en-US" dirty="0"/>
          </a:p>
        </p:txBody>
      </p:sp>
      <p:sp>
        <p:nvSpPr>
          <p:cNvPr id="225" name="Text Placeholder 224"/>
          <p:cNvSpPr>
            <a:spLocks noGrp="1"/>
          </p:cNvSpPr>
          <p:nvPr>
            <p:ph type="body" sz="quarter" idx="26"/>
          </p:nvPr>
        </p:nvSpPr>
        <p:spPr/>
        <p:txBody>
          <a:bodyPr/>
          <a:lstStyle/>
          <a:p>
            <a:r>
              <a:rPr lang="en-US" dirty="0" smtClean="0"/>
              <a:t>Please see screenshots and captions of the user interface below.</a:t>
            </a:r>
            <a:endParaRPr lang="en-US" dirty="0"/>
          </a:p>
        </p:txBody>
      </p:sp>
      <p:sp>
        <p:nvSpPr>
          <p:cNvPr id="226" name="Text Placeholder 225"/>
          <p:cNvSpPr>
            <a:spLocks noGrp="1"/>
          </p:cNvSpPr>
          <p:nvPr>
            <p:ph type="body" sz="quarter" idx="27"/>
          </p:nvPr>
        </p:nvSpPr>
        <p:spPr>
          <a:xfrm>
            <a:off x="34295031" y="22637638"/>
            <a:ext cx="15838700" cy="857368"/>
          </a:xfrm>
        </p:spPr>
        <p:txBody>
          <a:bodyPr/>
          <a:lstStyle/>
          <a:p>
            <a:r>
              <a:rPr lang="en-US" dirty="0" smtClean="0"/>
              <a:t>Conclusions</a:t>
            </a:r>
            <a:endParaRPr lang="en-US" dirty="0"/>
          </a:p>
        </p:txBody>
      </p:sp>
      <p:sp>
        <p:nvSpPr>
          <p:cNvPr id="227" name="Text Placeholder 226"/>
          <p:cNvSpPr>
            <a:spLocks noGrp="1"/>
          </p:cNvSpPr>
          <p:nvPr>
            <p:ph type="body" sz="quarter" idx="28"/>
          </p:nvPr>
        </p:nvSpPr>
        <p:spPr>
          <a:xfrm>
            <a:off x="34292096" y="23584125"/>
            <a:ext cx="15844570" cy="958478"/>
          </a:xfrm>
        </p:spPr>
        <p:txBody>
          <a:bodyPr/>
          <a:lstStyle/>
          <a:p>
            <a:endParaRPr lang="en-US"/>
          </a:p>
        </p:txBody>
      </p:sp>
      <p:sp>
        <p:nvSpPr>
          <p:cNvPr id="228" name="Text Placeholder 227"/>
          <p:cNvSpPr>
            <a:spLocks noGrp="1"/>
          </p:cNvSpPr>
          <p:nvPr>
            <p:ph type="body" sz="quarter" idx="29"/>
          </p:nvPr>
        </p:nvSpPr>
        <p:spPr>
          <a:xfrm>
            <a:off x="34295031" y="28687440"/>
            <a:ext cx="15838700" cy="857368"/>
          </a:xfrm>
        </p:spPr>
        <p:txBody>
          <a:bodyPr/>
          <a:lstStyle/>
          <a:p>
            <a:endParaRPr lang="en-US" dirty="0"/>
          </a:p>
        </p:txBody>
      </p:sp>
      <p:sp>
        <p:nvSpPr>
          <p:cNvPr id="229" name="Text Placeholder 228"/>
          <p:cNvSpPr>
            <a:spLocks noGrp="1"/>
          </p:cNvSpPr>
          <p:nvPr>
            <p:ph type="body" sz="quarter" idx="30"/>
          </p:nvPr>
        </p:nvSpPr>
        <p:spPr>
          <a:xfrm>
            <a:off x="34292096" y="29592363"/>
            <a:ext cx="15844570" cy="958478"/>
          </a:xfrm>
        </p:spPr>
        <p:txBody>
          <a:bodyPr/>
          <a:lstStyle/>
          <a:p>
            <a:endParaRPr lang="en-US" dirty="0"/>
          </a:p>
        </p:txBody>
      </p:sp>
      <p:sp>
        <p:nvSpPr>
          <p:cNvPr id="230" name="Text Placeholder 229"/>
          <p:cNvSpPr>
            <a:spLocks noGrp="1"/>
          </p:cNvSpPr>
          <p:nvPr>
            <p:ph type="body" sz="quarter" idx="150"/>
          </p:nvPr>
        </p:nvSpPr>
        <p:spPr/>
        <p:txBody>
          <a:bodyPr>
            <a:normAutofit fontScale="92500"/>
          </a:bodyPr>
          <a:lstStyle/>
          <a:p>
            <a:r>
              <a:rPr lang="en-US" dirty="0">
                <a:hlinkClick r:id="rId3"/>
              </a:rPr>
              <a:t>vincentbommier2018@u.northwestern.edu</a:t>
            </a:r>
            <a:r>
              <a:rPr lang="en-US" dirty="0"/>
              <a:t>, </a:t>
            </a:r>
            <a:r>
              <a:rPr lang="en-US" dirty="0">
                <a:hlinkClick r:id="rId4"/>
              </a:rPr>
              <a:t>jeremykaish2018@u.northwestern.edu</a:t>
            </a:r>
            <a:r>
              <a:rPr lang="en-US" dirty="0"/>
              <a:t>, </a:t>
            </a:r>
            <a:r>
              <a:rPr lang="en-US" dirty="0">
                <a:hlinkClick r:id="rId5"/>
              </a:rPr>
              <a:t>madhavghei2018@u.northwestern.edu</a:t>
            </a:r>
            <a:r>
              <a:rPr lang="en-US" dirty="0"/>
              <a:t> </a:t>
            </a:r>
          </a:p>
        </p:txBody>
      </p:sp>
      <p:sp>
        <p:nvSpPr>
          <p:cNvPr id="231" name="Text Placeholder 230"/>
          <p:cNvSpPr>
            <a:spLocks noGrp="1"/>
          </p:cNvSpPr>
          <p:nvPr>
            <p:ph type="body" sz="quarter" idx="151"/>
          </p:nvPr>
        </p:nvSpPr>
        <p:spPr/>
        <p:txBody>
          <a:bodyPr>
            <a:normAutofit fontScale="92500" lnSpcReduction="10000"/>
          </a:bodyPr>
          <a:lstStyle/>
          <a:p>
            <a:r>
              <a:rPr lang="en-US" dirty="0"/>
              <a:t>Vincent </a:t>
            </a:r>
            <a:r>
              <a:rPr lang="en-US" dirty="0" err="1"/>
              <a:t>Bommier</a:t>
            </a:r>
            <a:r>
              <a:rPr lang="en-US" dirty="0"/>
              <a:t>, Jeremy </a:t>
            </a:r>
            <a:r>
              <a:rPr lang="en-US" dirty="0" err="1"/>
              <a:t>Kaish</a:t>
            </a:r>
            <a:r>
              <a:rPr lang="en-US" dirty="0"/>
              <a:t>, and Madhav Ghei</a:t>
            </a:r>
          </a:p>
        </p:txBody>
      </p:sp>
      <p:sp>
        <p:nvSpPr>
          <p:cNvPr id="232" name="Text Placeholder 231"/>
          <p:cNvSpPr>
            <a:spLocks noGrp="1"/>
          </p:cNvSpPr>
          <p:nvPr>
            <p:ph type="body" sz="quarter" idx="153"/>
          </p:nvPr>
        </p:nvSpPr>
        <p:spPr/>
        <p:txBody>
          <a:bodyPr>
            <a:normAutofit fontScale="92500" lnSpcReduction="10000"/>
          </a:bodyPr>
          <a:lstStyle/>
          <a:p>
            <a:r>
              <a:rPr lang="en-US" dirty="0"/>
              <a:t>Whose Line Was It Anyway?</a:t>
            </a:r>
          </a:p>
        </p:txBody>
      </p:sp>
      <p:sp>
        <p:nvSpPr>
          <p:cNvPr id="2" name="TextBox 1"/>
          <p:cNvSpPr txBox="1"/>
          <p:nvPr/>
        </p:nvSpPr>
        <p:spPr>
          <a:xfrm>
            <a:off x="40279482" y="557502"/>
            <a:ext cx="10916131" cy="1569660"/>
          </a:xfrm>
          <a:prstGeom prst="rect">
            <a:avLst/>
          </a:prstGeom>
          <a:noFill/>
        </p:spPr>
        <p:txBody>
          <a:bodyPr wrap="square" rtlCol="0">
            <a:spAutoFit/>
          </a:bodyPr>
          <a:lstStyle/>
          <a:p>
            <a:pPr algn="r"/>
            <a:r>
              <a:rPr lang="en-US" sz="3200" dirty="0">
                <a:solidFill>
                  <a:schemeClr val="bg1"/>
                </a:solidFill>
                <a:latin typeface="Calibri" charset="0"/>
                <a:ea typeface="Calibri" charset="0"/>
                <a:cs typeface="Calibri" charset="0"/>
              </a:rPr>
              <a:t>Professor Bryan </a:t>
            </a:r>
            <a:r>
              <a:rPr lang="en-US" sz="3200" dirty="0" smtClean="0">
                <a:solidFill>
                  <a:schemeClr val="bg1"/>
                </a:solidFill>
                <a:latin typeface="Calibri" charset="0"/>
                <a:ea typeface="Calibri" charset="0"/>
                <a:cs typeface="Calibri" charset="0"/>
              </a:rPr>
              <a:t>Pardo</a:t>
            </a:r>
          </a:p>
          <a:p>
            <a:pPr algn="r"/>
            <a:r>
              <a:rPr lang="en-US" sz="3200" dirty="0" smtClean="0">
                <a:solidFill>
                  <a:schemeClr val="bg1"/>
                </a:solidFill>
                <a:latin typeface="Calibri" charset="0"/>
                <a:ea typeface="Calibri" charset="0"/>
                <a:cs typeface="Calibri" charset="0"/>
              </a:rPr>
              <a:t>EECS352</a:t>
            </a:r>
            <a:r>
              <a:rPr lang="en-US" sz="3200" dirty="0">
                <a:solidFill>
                  <a:schemeClr val="bg1"/>
                </a:solidFill>
                <a:latin typeface="Calibri" charset="0"/>
                <a:ea typeface="Calibri" charset="0"/>
                <a:cs typeface="Calibri" charset="0"/>
              </a:rPr>
              <a:t>: Machine Perception of Music and Audio</a:t>
            </a:r>
          </a:p>
          <a:p>
            <a:pPr algn="r"/>
            <a:r>
              <a:rPr lang="en-US" sz="3200" dirty="0" smtClean="0">
                <a:solidFill>
                  <a:schemeClr val="bg1"/>
                </a:solidFill>
                <a:latin typeface="Calibri" charset="0"/>
                <a:ea typeface="Calibri" charset="0"/>
                <a:cs typeface="Calibri" charset="0"/>
              </a:rPr>
              <a:t>Northwestern </a:t>
            </a:r>
            <a:r>
              <a:rPr lang="en-US" sz="3200" dirty="0">
                <a:solidFill>
                  <a:schemeClr val="bg1"/>
                </a:solidFill>
                <a:latin typeface="Calibri" charset="0"/>
                <a:ea typeface="Calibri" charset="0"/>
                <a:cs typeface="Calibri" charset="0"/>
              </a:rPr>
              <a:t>University</a:t>
            </a:r>
          </a:p>
        </p:txBody>
      </p:sp>
      <p:sp>
        <p:nvSpPr>
          <p:cNvPr id="3" name="Rectangle 2"/>
          <p:cNvSpPr/>
          <p:nvPr/>
        </p:nvSpPr>
        <p:spPr>
          <a:xfrm>
            <a:off x="2074333" y="32274933"/>
            <a:ext cx="2455334" cy="355600"/>
          </a:xfrm>
          <a:prstGeom prst="rect">
            <a:avLst/>
          </a:prstGeom>
          <a:solidFill>
            <a:srgbClr val="2F42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515073" y="7374186"/>
            <a:ext cx="6281531" cy="3448462"/>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062401" y="7368982"/>
            <a:ext cx="3771900" cy="1574800"/>
          </a:xfrm>
          <a:prstGeom prst="rect">
            <a:avLst/>
          </a:prstGeom>
        </p:spPr>
      </p:pic>
      <p:pic>
        <p:nvPicPr>
          <p:cNvPr id="6" name="Picture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4485107" y="11382711"/>
            <a:ext cx="6311498" cy="3454953"/>
          </a:xfrm>
          <a:prstGeom prst="rect">
            <a:avLst/>
          </a:prstGeom>
        </p:spPr>
      </p:pic>
      <p:pic>
        <p:nvPicPr>
          <p:cNvPr id="9" name="Picture 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785336" y="13110188"/>
            <a:ext cx="1912913" cy="1767995"/>
          </a:xfrm>
          <a:prstGeom prst="rect">
            <a:avLst/>
          </a:prstGeom>
        </p:spPr>
      </p:pic>
      <p:pic>
        <p:nvPicPr>
          <p:cNvPr id="10" name="Picture 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4515073" y="15661198"/>
            <a:ext cx="6400501" cy="2668430"/>
          </a:xfrm>
          <a:prstGeom prst="rect">
            <a:avLst/>
          </a:prstGeom>
        </p:spPr>
      </p:pic>
      <p:cxnSp>
        <p:nvCxnSpPr>
          <p:cNvPr id="23" name="Elbow Connector 22"/>
          <p:cNvCxnSpPr>
            <a:stCxn id="6" idx="3"/>
            <a:endCxn id="211" idx="1"/>
          </p:cNvCxnSpPr>
          <p:nvPr/>
        </p:nvCxnSpPr>
        <p:spPr>
          <a:xfrm flipV="1">
            <a:off x="40796605" y="12007346"/>
            <a:ext cx="1094751" cy="1102842"/>
          </a:xfrm>
          <a:prstGeom prst="bentConnector3">
            <a:avLst>
              <a:gd name="adj1" fmla="val 50000"/>
            </a:avLst>
          </a:prstGeom>
          <a:ln>
            <a:tailEnd type="triangle"/>
          </a:ln>
        </p:spPr>
        <p:style>
          <a:lnRef idx="3">
            <a:schemeClr val="accent2"/>
          </a:lnRef>
          <a:fillRef idx="0">
            <a:schemeClr val="accent2"/>
          </a:fillRef>
          <a:effectRef idx="2">
            <a:schemeClr val="accent2"/>
          </a:effectRef>
          <a:fontRef idx="minor">
            <a:schemeClr val="tx1"/>
          </a:fontRef>
        </p:style>
      </p:cxnSp>
      <p:pic>
        <p:nvPicPr>
          <p:cNvPr id="47" name="Picture 4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2062401" y="9407172"/>
            <a:ext cx="3771900" cy="1206500"/>
          </a:xfrm>
          <a:prstGeom prst="rect">
            <a:avLst/>
          </a:prstGeom>
        </p:spPr>
      </p:pic>
      <p:cxnSp>
        <p:nvCxnSpPr>
          <p:cNvPr id="50" name="Elbow Connector 49"/>
          <p:cNvCxnSpPr>
            <a:stCxn id="4" idx="3"/>
            <a:endCxn id="5" idx="1"/>
          </p:cNvCxnSpPr>
          <p:nvPr/>
        </p:nvCxnSpPr>
        <p:spPr>
          <a:xfrm flipV="1">
            <a:off x="40796604" y="8156382"/>
            <a:ext cx="1265797" cy="942035"/>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53" name="Straight Arrow Connector 52"/>
          <p:cNvCxnSpPr>
            <a:stCxn id="5" idx="2"/>
            <a:endCxn id="47" idx="0"/>
          </p:cNvCxnSpPr>
          <p:nvPr/>
        </p:nvCxnSpPr>
        <p:spPr>
          <a:xfrm>
            <a:off x="43948351" y="8943782"/>
            <a:ext cx="0" cy="46339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94" name="Elbow Connector 193"/>
          <p:cNvCxnSpPr>
            <a:stCxn id="47" idx="2"/>
            <a:endCxn id="6" idx="0"/>
          </p:cNvCxnSpPr>
          <p:nvPr/>
        </p:nvCxnSpPr>
        <p:spPr>
          <a:xfrm rot="5400000">
            <a:off x="40410085" y="7844444"/>
            <a:ext cx="769039" cy="6307495"/>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sp>
        <p:nvSpPr>
          <p:cNvPr id="196" name="TextBox 195"/>
          <p:cNvSpPr txBox="1"/>
          <p:nvPr/>
        </p:nvSpPr>
        <p:spPr>
          <a:xfrm>
            <a:off x="40379323" y="7378523"/>
            <a:ext cx="415281"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1</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197" name="TextBox 196"/>
          <p:cNvSpPr txBox="1"/>
          <p:nvPr/>
        </p:nvSpPr>
        <p:spPr>
          <a:xfrm>
            <a:off x="45553745" y="7405296"/>
            <a:ext cx="280556"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a</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198" name="TextBox 197"/>
          <p:cNvSpPr txBox="1"/>
          <p:nvPr/>
        </p:nvSpPr>
        <p:spPr>
          <a:xfrm>
            <a:off x="45553745" y="9407172"/>
            <a:ext cx="280556"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b</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202" name="TextBox 201"/>
          <p:cNvSpPr txBox="1"/>
          <p:nvPr/>
        </p:nvSpPr>
        <p:spPr>
          <a:xfrm>
            <a:off x="40379323" y="11382711"/>
            <a:ext cx="415281"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2</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205" name="TextBox 204"/>
          <p:cNvSpPr txBox="1"/>
          <p:nvPr/>
        </p:nvSpPr>
        <p:spPr>
          <a:xfrm>
            <a:off x="47374640" y="13108296"/>
            <a:ext cx="316572" cy="520888"/>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c</a:t>
            </a:r>
            <a:endParaRPr lang="en-US" sz="2800" dirty="0">
              <a:solidFill>
                <a:schemeClr val="bg1"/>
              </a:solidFill>
              <a:latin typeface="Times New Roman" panose="02020603050405020304" pitchFamily="18" charset="0"/>
              <a:cs typeface="Times New Roman" panose="02020603050405020304" pitchFamily="18" charset="0"/>
            </a:endParaRPr>
          </a:p>
        </p:txBody>
      </p:sp>
      <p:pic>
        <p:nvPicPr>
          <p:cNvPr id="206" name="Picture 20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864641" y="13150095"/>
            <a:ext cx="2939636" cy="1687569"/>
          </a:xfrm>
          <a:prstGeom prst="rect">
            <a:avLst/>
          </a:prstGeom>
        </p:spPr>
      </p:pic>
      <p:sp>
        <p:nvSpPr>
          <p:cNvPr id="204" name="TextBox 203"/>
          <p:cNvSpPr txBox="1"/>
          <p:nvPr/>
        </p:nvSpPr>
        <p:spPr>
          <a:xfrm>
            <a:off x="44484110" y="13150094"/>
            <a:ext cx="323610"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b</a:t>
            </a:r>
            <a:endParaRPr lang="en-US" sz="2800" dirty="0">
              <a:solidFill>
                <a:schemeClr val="bg1"/>
              </a:solidFill>
              <a:latin typeface="Times New Roman" panose="02020603050405020304" pitchFamily="18" charset="0"/>
              <a:cs typeface="Times New Roman" panose="02020603050405020304" pitchFamily="18" charset="0"/>
            </a:endParaRPr>
          </a:p>
        </p:txBody>
      </p:sp>
      <p:pic>
        <p:nvPicPr>
          <p:cNvPr id="211" name="Picture 210"/>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1891356" y="11405003"/>
            <a:ext cx="5810427" cy="1204686"/>
          </a:xfrm>
          <a:prstGeom prst="rect">
            <a:avLst/>
          </a:prstGeom>
        </p:spPr>
      </p:pic>
      <p:sp>
        <p:nvSpPr>
          <p:cNvPr id="203" name="TextBox 202"/>
          <p:cNvSpPr txBox="1"/>
          <p:nvPr/>
        </p:nvSpPr>
        <p:spPr>
          <a:xfrm>
            <a:off x="47374640" y="11405013"/>
            <a:ext cx="323610" cy="523220"/>
          </a:xfrm>
          <a:prstGeom prst="rect">
            <a:avLst/>
          </a:prstGeom>
          <a:solidFill>
            <a:schemeClr val="tx1"/>
          </a:solidFill>
        </p:spPr>
        <p:txBody>
          <a:bodyPr wrap="square" rtlCol="0">
            <a:spAutoFit/>
          </a:bodyPr>
          <a:lstStyle/>
          <a:p>
            <a:r>
              <a:rPr lang="en-US" sz="2800" dirty="0" smtClean="0">
                <a:solidFill>
                  <a:schemeClr val="bg1"/>
                </a:solidFill>
                <a:latin typeface="Times New Roman" panose="02020603050405020304" pitchFamily="18" charset="0"/>
                <a:cs typeface="Times New Roman" panose="02020603050405020304" pitchFamily="18" charset="0"/>
              </a:rPr>
              <a:t>a</a:t>
            </a:r>
            <a:endParaRPr lang="en-US" sz="2800" dirty="0">
              <a:solidFill>
                <a:schemeClr val="bg1"/>
              </a:solidFill>
              <a:latin typeface="Times New Roman" panose="02020603050405020304" pitchFamily="18" charset="0"/>
              <a:cs typeface="Times New Roman" panose="02020603050405020304" pitchFamily="18" charset="0"/>
            </a:endParaRPr>
          </a:p>
        </p:txBody>
      </p:sp>
      <p:cxnSp>
        <p:nvCxnSpPr>
          <p:cNvPr id="237" name="Elbow Connector 236"/>
          <p:cNvCxnSpPr>
            <a:stCxn id="211" idx="2"/>
            <a:endCxn id="206" idx="0"/>
          </p:cNvCxnSpPr>
          <p:nvPr/>
        </p:nvCxnSpPr>
        <p:spPr>
          <a:xfrm rot="5400000">
            <a:off x="43795312" y="12148837"/>
            <a:ext cx="540406" cy="1462111"/>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41" name="Straight Arrow Connector 240"/>
          <p:cNvCxnSpPr>
            <a:stCxn id="206" idx="3"/>
            <a:endCxn id="9" idx="1"/>
          </p:cNvCxnSpPr>
          <p:nvPr/>
        </p:nvCxnSpPr>
        <p:spPr>
          <a:xfrm>
            <a:off x="44804277" y="13993880"/>
            <a:ext cx="981059" cy="30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53" name="Elbow Connector 252"/>
          <p:cNvCxnSpPr>
            <a:stCxn id="9" idx="2"/>
            <a:endCxn id="10" idx="0"/>
          </p:cNvCxnSpPr>
          <p:nvPr/>
        </p:nvCxnSpPr>
        <p:spPr>
          <a:xfrm rot="5400000">
            <a:off x="41837052" y="10756456"/>
            <a:ext cx="783015" cy="9026469"/>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sp>
        <p:nvSpPr>
          <p:cNvPr id="255" name="TextBox 254"/>
          <p:cNvSpPr txBox="1"/>
          <p:nvPr/>
        </p:nvSpPr>
        <p:spPr>
          <a:xfrm>
            <a:off x="34515073" y="18476318"/>
            <a:ext cx="6861527" cy="4708981"/>
          </a:xfrm>
          <a:prstGeom prst="rect">
            <a:avLst/>
          </a:prstGeom>
          <a:noFill/>
        </p:spPr>
        <p:txBody>
          <a:bodyPr wrap="square" rtlCol="0">
            <a:spAutoFit/>
          </a:bodyPr>
          <a:lstStyle/>
          <a:p>
            <a:r>
              <a:rPr lang="en-US" sz="2000" b="1" dirty="0" smtClean="0">
                <a:latin typeface="Times New Roman" panose="02020603050405020304" pitchFamily="18" charset="0"/>
                <a:cs typeface="Times New Roman" panose="02020603050405020304" pitchFamily="18" charset="0"/>
              </a:rPr>
              <a:t>1. Home screen</a:t>
            </a:r>
          </a:p>
          <a:p>
            <a:r>
              <a:rPr lang="en-US" sz="2000" dirty="0" smtClean="0">
                <a:latin typeface="Times New Roman" panose="02020603050405020304" pitchFamily="18" charset="0"/>
                <a:cs typeface="Times New Roman" panose="02020603050405020304" pitchFamily="18" charset="0"/>
              </a:rPr>
              <a:t>  a. User must upload a .wav file</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b. User uploads .wav file</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2. Waveform editing/segmentation screen</a:t>
            </a:r>
          </a:p>
          <a:p>
            <a:r>
              <a:rPr lang="en-US" sz="2000" dirty="0">
                <a:latin typeface="Times New Roman" panose="02020603050405020304" pitchFamily="18" charset="0"/>
                <a:cs typeface="Times New Roman" panose="02020603050405020304" pitchFamily="18" charset="0"/>
              </a:rPr>
              <a:t>  a. User selects portions of audio where only one speaker is talking</a:t>
            </a:r>
          </a:p>
          <a:p>
            <a:r>
              <a:rPr lang="en-US" sz="2000" dirty="0">
                <a:latin typeface="Times New Roman" panose="02020603050405020304" pitchFamily="18" charset="0"/>
                <a:cs typeface="Times New Roman" panose="02020603050405020304" pitchFamily="18" charset="0"/>
              </a:rPr>
              <a:t>  b. User assigns a name to the speaker of the current </a:t>
            </a:r>
            <a:r>
              <a:rPr lang="en-US" sz="2000" dirty="0" smtClean="0">
                <a:latin typeface="Times New Roman" panose="02020603050405020304" pitchFamily="18" charset="0"/>
                <a:cs typeface="Times New Roman" panose="02020603050405020304" pitchFamily="18" charset="0"/>
              </a:rPr>
              <a:t>selection</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c. User repeats this for each speaker in the file (once per speaker)</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d. Once satisfied with the selections, the user only needs to press transcribe and the text will be generated!</a:t>
            </a:r>
          </a:p>
          <a:p>
            <a:endParaRPr lang="en-US" sz="2000"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3. Generated transcript is displayed!</a:t>
            </a:r>
            <a:endParaRPr lang="en-US" sz="2000" b="1"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9916239"/>
      </p:ext>
    </p:extLst>
  </p:cSld>
  <p:clrMapOvr>
    <a:masterClrMapping/>
  </p:clrMapOvr>
</p:sld>
</file>

<file path=ppt/theme/theme1.xml><?xml version="1.0" encoding="utf-8"?>
<a:theme xmlns:a="http://schemas.openxmlformats.org/drawingml/2006/main" name="PosterPresentations.com-36x56-Template-V3">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1_Classic 3 Column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Classic - Wide Center">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PosterPresentations.com-36x56-Template-V3</Template>
  <TotalTime>541</TotalTime>
  <Words>634</Words>
  <Application>Microsoft Macintosh PowerPoint</Application>
  <PresentationFormat>Custom</PresentationFormat>
  <Paragraphs>37</Paragraphs>
  <Slides>1</Slides>
  <Notes>1</Notes>
  <HiddenSlides>0</HiddenSlides>
  <MMClips>0</MMClips>
  <ScaleCrop>false</ScaleCrop>
  <HeadingPairs>
    <vt:vector size="8" baseType="variant">
      <vt:variant>
        <vt:lpstr>Fonts Used</vt:lpstr>
      </vt:variant>
      <vt:variant>
        <vt:i4>4</vt:i4>
      </vt:variant>
      <vt:variant>
        <vt:lpstr>Theme</vt:lpstr>
      </vt:variant>
      <vt:variant>
        <vt:i4>3</vt:i4>
      </vt:variant>
      <vt:variant>
        <vt:lpstr>Embedded OLE Servers</vt:lpstr>
      </vt:variant>
      <vt:variant>
        <vt:i4>1</vt:i4>
      </vt:variant>
      <vt:variant>
        <vt:lpstr>Slide Titles</vt:lpstr>
      </vt:variant>
      <vt:variant>
        <vt:i4>1</vt:i4>
      </vt:variant>
    </vt:vector>
  </HeadingPairs>
  <TitlesOfParts>
    <vt:vector size="9" baseType="lpstr">
      <vt:lpstr>Calibri</vt:lpstr>
      <vt:lpstr>Times New Roman</vt:lpstr>
      <vt:lpstr>Trebuchet MS</vt:lpstr>
      <vt:lpstr>Arial</vt:lpstr>
      <vt:lpstr>PosterPresentations.com-36x56-Template-V3</vt:lpstr>
      <vt:lpstr>1_Classic 3 Columns</vt:lpstr>
      <vt:lpstr>Classic - Wide Center</vt:lpstr>
      <vt:lpstr>Image</vt:lpstr>
      <vt:lpstr>PowerPoint Presentation</vt:lpstr>
    </vt:vector>
  </TitlesOfParts>
  <Company>Hewlett-Packard Company</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cp:lastModifiedBy>Madhav Ghei</cp:lastModifiedBy>
  <cp:revision>43</cp:revision>
  <dcterms:created xsi:type="dcterms:W3CDTF">2012-02-04T00:31:01Z</dcterms:created>
  <dcterms:modified xsi:type="dcterms:W3CDTF">2017-03-15T23:21:56Z</dcterms:modified>
</cp:coreProperties>
</file>

<file path=docProps/thumbnail.jpeg>
</file>